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  <p:sldMasterId id="2147483677" r:id="rId2"/>
  </p:sldMasterIdLst>
  <p:notesMasterIdLst>
    <p:notesMasterId r:id="rId20"/>
  </p:notesMasterIdLst>
  <p:sldIdLst>
    <p:sldId id="371" r:id="rId3"/>
    <p:sldId id="357" r:id="rId4"/>
    <p:sldId id="350" r:id="rId5"/>
    <p:sldId id="366" r:id="rId6"/>
    <p:sldId id="367" r:id="rId7"/>
    <p:sldId id="368" r:id="rId8"/>
    <p:sldId id="369" r:id="rId9"/>
    <p:sldId id="370" r:id="rId10"/>
    <p:sldId id="365" r:id="rId11"/>
    <p:sldId id="354" r:id="rId12"/>
    <p:sldId id="360" r:id="rId13"/>
    <p:sldId id="361" r:id="rId14"/>
    <p:sldId id="358" r:id="rId15"/>
    <p:sldId id="359" r:id="rId16"/>
    <p:sldId id="362" r:id="rId17"/>
    <p:sldId id="363" r:id="rId18"/>
    <p:sldId id="364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62" autoAdjust="0"/>
    <p:restoredTop sz="96337" autoAdjust="0"/>
  </p:normalViewPr>
  <p:slideViewPr>
    <p:cSldViewPr>
      <p:cViewPr varScale="1">
        <p:scale>
          <a:sx n="68" d="100"/>
          <a:sy n="68" d="100"/>
        </p:scale>
        <p:origin x="154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F830A1-3891-4B82-A120-081866556DA0}" type="datetimeFigureOut">
              <a:rPr lang="en-US" smtClean="0"/>
              <a:pPr/>
              <a:t>11/02/2020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CC9574-A819-4FE4-99A7-1E27AD09A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0332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B891980-0BF3-461C-95D4-87E094E9751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0552" y="20555"/>
            <a:ext cx="3498527" cy="282539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3503486" y="20548"/>
            <a:ext cx="5624418" cy="282549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20927" y="2818500"/>
            <a:ext cx="7668994" cy="229626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7662123" y="2819400"/>
            <a:ext cx="1461333" cy="2293850"/>
          </a:xfrm>
          <a:prstGeom prst="rect">
            <a:avLst/>
          </a:prstGeom>
        </p:spPr>
      </p:pic>
      <p:pic>
        <p:nvPicPr>
          <p:cNvPr id="11" name="Picture 10"/>
          <p:cNvPicPr>
            <a:picLocks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20548" y="5089818"/>
            <a:ext cx="9098280" cy="1737360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8755230" y="2469776"/>
            <a:ext cx="304800" cy="152400"/>
          </a:xfrm>
          <a:prstGeom prst="rect">
            <a:avLst/>
          </a:prstGeom>
          <a:solidFill>
            <a:srgbClr val="F27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47F28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258050E-B668-4FA7-85AD-C750C80A6E9B}" type="datetimeFigureOut">
              <a:rPr lang="en-US" smtClean="0"/>
              <a:pPr/>
              <a:t>11/02/2020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40D5ECE-8B49-45CD-BE81-EF81920D19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3581400" y="1295400"/>
            <a:ext cx="5105400" cy="1416269"/>
          </a:xfrm>
        </p:spPr>
        <p:txBody>
          <a:bodyPr anchor="b">
            <a:normAutofit/>
          </a:bodyPr>
          <a:lstStyle>
            <a:lvl1pPr algn="r">
              <a:buNone/>
              <a:defRPr lang="en-US" sz="22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344" y="4114800"/>
            <a:ext cx="7315200" cy="914400"/>
          </a:xfrm>
        </p:spPr>
        <p:txBody>
          <a:bodyPr anchor="b" anchorCtr="0">
            <a:normAutofit/>
          </a:bodyPr>
          <a:lstStyle>
            <a:lvl1pPr marL="0" indent="0">
              <a:defRPr lang="en-US" sz="3600" b="1" kern="1200" baseline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marL="342900" lvl="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build="p">
        <p:tmplLst>
          <p:tmpl lvl="1">
            <p:tnLst>
              <p:par>
                <p:cTn presetID="2" presetClass="entr" presetSubtype="2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edia with Captio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258050E-B668-4FA7-85AD-C750C80A6E9B}" type="datetimeFigureOut">
              <a:rPr lang="en-US" smtClean="0"/>
              <a:pPr/>
              <a:t>11/02/2020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40D5ECE-8B49-45CD-BE81-EF81920D19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595263" y="4800600"/>
            <a:ext cx="4873752" cy="685800"/>
          </a:xfrm>
          <a:prstGeom prst="rect">
            <a:avLst/>
          </a:prstGeom>
          <a:solidFill>
            <a:schemeClr val="tx1">
              <a:lumMod val="95000"/>
              <a:lumOff val="5000"/>
              <a:alpha val="5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latin typeface="Georgia" pitchFamily="18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06552" y="4800600"/>
            <a:ext cx="4809244" cy="566738"/>
          </a:xfrm>
        </p:spPr>
        <p:txBody>
          <a:bodyPr anchor="b">
            <a:normAutofit/>
          </a:bodyPr>
          <a:lstStyle>
            <a:lvl1pPr algn="ctr">
              <a:defRPr sz="1800" b="0" i="1">
                <a:solidFill>
                  <a:schemeClr val="bg1">
                    <a:lumMod val="85000"/>
                  </a:schemeClr>
                </a:solidFill>
                <a:latin typeface="Georgia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Media Placeholder 8"/>
          <p:cNvSpPr>
            <a:spLocks noGrp="1"/>
          </p:cNvSpPr>
          <p:nvPr>
            <p:ph type="media" sz="quarter" idx="13"/>
          </p:nvPr>
        </p:nvSpPr>
        <p:spPr>
          <a:xfrm>
            <a:off x="587022" y="838200"/>
            <a:ext cx="4873752" cy="381282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media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5776863" y="838208"/>
            <a:ext cx="2819400" cy="4636911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1792800" y="4800600"/>
            <a:ext cx="5500800" cy="685800"/>
          </a:xfrm>
          <a:prstGeom prst="rect">
            <a:avLst/>
          </a:prstGeom>
          <a:solidFill>
            <a:schemeClr val="tx1">
              <a:lumMod val="95000"/>
              <a:lumOff val="5000"/>
              <a:alpha val="5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latin typeface="Georgia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ctr">
              <a:defRPr sz="1800" b="0" i="1">
                <a:solidFill>
                  <a:schemeClr val="bg1">
                    <a:lumMod val="85000"/>
                  </a:schemeClr>
                </a:solidFill>
                <a:latin typeface="Georgia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562600"/>
            <a:ext cx="5486400" cy="609600"/>
          </a:xfrm>
        </p:spPr>
        <p:txBody>
          <a:bodyPr/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258050E-B668-4FA7-85AD-C750C80A6E9B}" type="datetimeFigureOut">
              <a:rPr lang="en-US" smtClean="0"/>
              <a:pPr/>
              <a:t>11/02/2020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40D5ECE-8B49-45CD-BE81-EF81920D19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Vertical Tex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8050E-B668-4FA7-85AD-C750C80A6E9B}" type="datetimeFigureOut">
              <a:rPr lang="en-US" smtClean="0"/>
              <a:pPr/>
              <a:t>11/02/2020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5ECE-8B49-45CD-BE81-EF81920D19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0" y="414867"/>
            <a:ext cx="5029200" cy="457200"/>
          </a:xfrm>
          <a:solidFill>
            <a:schemeClr val="tx1">
              <a:lumMod val="50000"/>
              <a:lumOff val="50000"/>
            </a:schemeClr>
          </a:solidFill>
        </p:spPr>
        <p:txBody>
          <a:bodyPr>
            <a:normAutofit/>
          </a:bodyPr>
          <a:lstStyle>
            <a:lvl1pPr algn="l">
              <a:defRPr lang="en-US" sz="2800" b="1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/>
              <a:t>    Click to edit Master title style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715000" y="274646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6"/>
            <a:ext cx="5105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A258050E-B668-4FA7-85AD-C750C80A6E9B}" type="datetimeFigureOut">
              <a:rPr lang="en-US" smtClean="0"/>
              <a:pPr/>
              <a:t>11/02/2020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240D5ECE-8B49-45CD-BE81-EF81920D19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0548" y="20547"/>
            <a:ext cx="3498527" cy="282539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3503486" y="20548"/>
            <a:ext cx="5624418" cy="282549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20923" y="2818500"/>
            <a:ext cx="7668994" cy="229626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7662119" y="2819400"/>
            <a:ext cx="1461333" cy="2293850"/>
          </a:xfrm>
          <a:prstGeom prst="rect">
            <a:avLst/>
          </a:prstGeom>
        </p:spPr>
      </p:pic>
      <p:pic>
        <p:nvPicPr>
          <p:cNvPr id="11" name="Picture 10"/>
          <p:cNvPicPr>
            <a:picLocks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20548" y="5089818"/>
            <a:ext cx="9098280" cy="1737360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8755230" y="2469776"/>
            <a:ext cx="304800" cy="152400"/>
          </a:xfrm>
          <a:prstGeom prst="rect">
            <a:avLst/>
          </a:prstGeom>
          <a:solidFill>
            <a:srgbClr val="F27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47F28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258050E-B668-4FA7-85AD-C750C80A6E9B}" type="datetimeFigureOut">
              <a:rPr lang="en-US" smtClean="0">
                <a:solidFill>
                  <a:prstClr val="white"/>
                </a:solidFill>
              </a:rPr>
              <a:pPr/>
              <a:t>11/02/2020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40D5ECE-8B49-45CD-BE81-EF81920D1969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5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3581400" y="1295400"/>
            <a:ext cx="5105400" cy="1416269"/>
          </a:xfrm>
        </p:spPr>
        <p:txBody>
          <a:bodyPr anchor="b">
            <a:normAutofit/>
          </a:bodyPr>
          <a:lstStyle>
            <a:lvl1pPr algn="r">
              <a:buNone/>
              <a:defRPr lang="en-US" sz="2200" kern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344" y="4114800"/>
            <a:ext cx="7315200" cy="914400"/>
          </a:xfrm>
        </p:spPr>
        <p:txBody>
          <a:bodyPr anchor="b" anchorCtr="0">
            <a:normAutofit/>
          </a:bodyPr>
          <a:lstStyle>
            <a:lvl1pPr marL="0" indent="0">
              <a:defRPr lang="en-US" sz="3600" b="1" kern="1200" baseline="0">
                <a:solidFill>
                  <a:schemeClr val="bg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marL="342900" lvl="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0294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build="p">
        <p:tmplLst>
          <p:tmpl lvl="1">
            <p:tnLst>
              <p:par>
                <p:cTn presetID="2" presetClass="entr" presetSubtype="2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1800" y="1992354"/>
            <a:ext cx="5867400" cy="1970046"/>
          </a:xfrm>
        </p:spPr>
        <p:txBody>
          <a:bodyPr anchor="ctr">
            <a:normAutofit/>
          </a:bodyPr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5105400"/>
            <a:ext cx="8229601" cy="375787"/>
          </a:xfrm>
        </p:spPr>
        <p:txBody>
          <a:bodyPr anchor="b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>
              <a:solidFill>
                <a:srgbClr val="262626">
                  <a:lumMod val="85000"/>
                  <a:lumOff val="1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240D5ECE-8B49-45CD-BE81-EF81920D1969}" type="slidenum">
              <a:rPr lang="en-US" smtClean="0">
                <a:solidFill>
                  <a:srgbClr val="262626">
                    <a:lumMod val="85000"/>
                    <a:lumOff val="1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262626">
                  <a:lumMod val="85000"/>
                  <a:lumOff val="15000"/>
                </a:srgbClr>
              </a:solidFill>
            </a:endParaRPr>
          </a:p>
        </p:txBody>
      </p:sp>
      <p:sp>
        <p:nvSpPr>
          <p:cNvPr id="7" name="Oval 6"/>
          <p:cNvSpPr/>
          <p:nvPr userDrawn="1"/>
        </p:nvSpPr>
        <p:spPr>
          <a:xfrm>
            <a:off x="762000" y="1946209"/>
            <a:ext cx="2057400" cy="2057400"/>
          </a:xfrm>
          <a:prstGeom prst="ellipse">
            <a:avLst/>
          </a:prstGeom>
          <a:gradFill flip="none" rotWithShape="1">
            <a:gsLst>
              <a:gs pos="0">
                <a:srgbClr val="F39C29"/>
              </a:gs>
              <a:gs pos="50000">
                <a:srgbClr val="F7931D"/>
              </a:gs>
              <a:gs pos="100000">
                <a:srgbClr val="FF6600"/>
              </a:gs>
            </a:gsLst>
            <a:path path="circle">
              <a:fillToRect l="50000" t="50000" r="50000" b="50000"/>
            </a:path>
            <a:tileRect/>
          </a:gradFill>
          <a:ln w="82550">
            <a:noFill/>
          </a:ln>
          <a:effectLst>
            <a:outerShdw blurRad="152400" dist="165100" dir="5400000" sx="90000" sy="-19000" rotWithShape="0">
              <a:prstClr val="black">
                <a:alpha val="1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             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686800" y="5265376"/>
            <a:ext cx="457200" cy="9667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6600"/>
                </a:solidFill>
              </a:rPr>
              <a:t>           </a:t>
            </a:r>
          </a:p>
        </p:txBody>
      </p:sp>
      <p:sp>
        <p:nvSpPr>
          <p:cNvPr id="9" name="Oval 8"/>
          <p:cNvSpPr/>
          <p:nvPr userDrawn="1"/>
        </p:nvSpPr>
        <p:spPr>
          <a:xfrm>
            <a:off x="1007328" y="1992354"/>
            <a:ext cx="1583472" cy="1295400"/>
          </a:xfrm>
          <a:prstGeom prst="ellipse">
            <a:avLst/>
          </a:prstGeom>
          <a:gradFill flip="none" rotWithShape="1">
            <a:gsLst>
              <a:gs pos="63000">
                <a:schemeClr val="bg1">
                  <a:alpha val="7000"/>
                </a:schemeClr>
              </a:gs>
              <a:gs pos="72000">
                <a:schemeClr val="bg1">
                  <a:alpha val="15000"/>
                </a:schemeClr>
              </a:gs>
              <a:gs pos="91000">
                <a:schemeClr val="bg1">
                  <a:alpha val="28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       </a:t>
            </a:r>
          </a:p>
        </p:txBody>
      </p:sp>
    </p:spTree>
    <p:extLst>
      <p:ext uri="{BB962C8B-B14F-4D97-AF65-F5344CB8AC3E}">
        <p14:creationId xmlns:p14="http://schemas.microsoft.com/office/powerpoint/2010/main" val="29553965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3" cstate="print"/>
          <a:srcRect l="2599" r="5874" b="5262"/>
          <a:stretch/>
        </p:blipFill>
        <p:spPr>
          <a:xfrm>
            <a:off x="3530" y="5867400"/>
            <a:ext cx="9144000" cy="105369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180" y="76200"/>
            <a:ext cx="8403020" cy="685800"/>
          </a:xfrm>
        </p:spPr>
        <p:txBody>
          <a:bodyPr anchor="ctr" anchorCtr="0">
            <a:normAutofit/>
          </a:bodyPr>
          <a:lstStyle>
            <a:lvl1pPr algn="l">
              <a:defRPr sz="3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A258050E-B668-4FA7-85AD-C750C80A6E9B}" type="datetimeFigureOut">
              <a:rPr lang="en-US" smtClean="0">
                <a:solidFill>
                  <a:srgbClr val="262626">
                    <a:lumMod val="85000"/>
                    <a:lumOff val="15000"/>
                  </a:srgbClr>
                </a:solidFill>
              </a:rPr>
              <a:pPr/>
              <a:t>11/02/2020</a:t>
            </a:fld>
            <a:endParaRPr lang="en-US" dirty="0">
              <a:solidFill>
                <a:srgbClr val="262626">
                  <a:lumMod val="85000"/>
                  <a:lumOff val="1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>
              <a:solidFill>
                <a:srgbClr val="262626">
                  <a:lumMod val="85000"/>
                  <a:lumOff val="1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240D5ECE-8B49-45CD-BE81-EF81920D1969}" type="slidenum">
              <a:rPr lang="en-US" smtClean="0">
                <a:solidFill>
                  <a:srgbClr val="262626">
                    <a:lumMod val="85000"/>
                    <a:lumOff val="1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262626">
                  <a:lumMod val="85000"/>
                  <a:lumOff val="1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5917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: Emphasis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A258050E-B668-4FA7-85AD-C750C80A6E9B}" type="datetimeFigureOut">
              <a:rPr lang="en-US" smtClean="0">
                <a:solidFill>
                  <a:srgbClr val="262626">
                    <a:lumMod val="85000"/>
                    <a:lumOff val="15000"/>
                  </a:srgbClr>
                </a:solidFill>
              </a:rPr>
              <a:pPr/>
              <a:t>11/02/2020</a:t>
            </a:fld>
            <a:endParaRPr lang="en-US" dirty="0">
              <a:solidFill>
                <a:srgbClr val="262626">
                  <a:lumMod val="85000"/>
                  <a:lumOff val="1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>
              <a:solidFill>
                <a:srgbClr val="262626">
                  <a:lumMod val="85000"/>
                  <a:lumOff val="1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240D5ECE-8B49-45CD-BE81-EF81920D1969}" type="slidenum">
              <a:rPr lang="en-US" smtClean="0">
                <a:solidFill>
                  <a:srgbClr val="262626">
                    <a:lumMod val="85000"/>
                    <a:lumOff val="1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262626">
                  <a:lumMod val="85000"/>
                  <a:lumOff val="15000"/>
                </a:srgbClr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168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999" y="1"/>
            <a:ext cx="7068015" cy="838200"/>
          </a:xfrm>
        </p:spPr>
        <p:txBody>
          <a:bodyPr anchor="b">
            <a:normAutofit/>
          </a:bodyPr>
          <a:lstStyle>
            <a:lvl1pPr algn="l"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6402"/>
            <a:ext cx="4038600" cy="3971455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038600" cy="3971454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8050E-B668-4FA7-85AD-C750C80A6E9B}" type="datetimeFigureOut">
              <a:rPr lang="en-US" smtClean="0">
                <a:solidFill>
                  <a:srgbClr val="262626">
                    <a:tint val="75000"/>
                  </a:srgbClr>
                </a:solidFill>
              </a:rPr>
              <a:pPr/>
              <a:t>11/02/2020</a:t>
            </a:fld>
            <a:endParaRPr lang="en-US" dirty="0">
              <a:solidFill>
                <a:srgbClr val="262626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262626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5ECE-8B49-45CD-BE81-EF81920D1969}" type="slidenum">
              <a:rPr lang="en-US" smtClean="0">
                <a:solidFill>
                  <a:srgbClr val="262626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262626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33257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258050E-B668-4FA7-85AD-C750C80A6E9B}" type="datetimeFigureOut">
              <a:rPr lang="en-US" smtClean="0">
                <a:solidFill>
                  <a:prstClr val="white"/>
                </a:solidFill>
              </a:rPr>
              <a:pPr/>
              <a:t>11/02/2020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40D5ECE-8B49-45CD-BE81-EF81920D1969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762000"/>
            <a:ext cx="2445488" cy="2286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400" y="2077200"/>
            <a:ext cx="7010400" cy="11430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1929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1800" y="1992354"/>
            <a:ext cx="5867400" cy="1970046"/>
          </a:xfrm>
        </p:spPr>
        <p:txBody>
          <a:bodyPr anchor="ctr">
            <a:normAutofit/>
          </a:bodyPr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4" y="5105408"/>
            <a:ext cx="8229601" cy="375787"/>
          </a:xfrm>
        </p:spPr>
        <p:txBody>
          <a:bodyPr anchor="b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240D5ECE-8B49-45CD-BE81-EF81920D19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Oval 6"/>
          <p:cNvSpPr/>
          <p:nvPr userDrawn="1"/>
        </p:nvSpPr>
        <p:spPr>
          <a:xfrm>
            <a:off x="762000" y="1946209"/>
            <a:ext cx="2057400" cy="2057400"/>
          </a:xfrm>
          <a:prstGeom prst="ellipse">
            <a:avLst/>
          </a:prstGeom>
          <a:gradFill flip="none" rotWithShape="1">
            <a:gsLst>
              <a:gs pos="0">
                <a:srgbClr val="F39C29"/>
              </a:gs>
              <a:gs pos="50000">
                <a:srgbClr val="F7931D"/>
              </a:gs>
              <a:gs pos="100000">
                <a:srgbClr val="FF6600"/>
              </a:gs>
            </a:gsLst>
            <a:path path="circle">
              <a:fillToRect l="50000" t="50000" r="50000" b="50000"/>
            </a:path>
            <a:tileRect/>
          </a:gradFill>
          <a:ln w="82550">
            <a:noFill/>
          </a:ln>
          <a:effectLst>
            <a:outerShdw blurRad="152400" dist="165100" dir="5400000" sx="90000" sy="-19000" rotWithShape="0">
              <a:prstClr val="black">
                <a:alpha val="11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            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686800" y="5265376"/>
            <a:ext cx="457200" cy="9667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FF6600"/>
                </a:solidFill>
              </a:rPr>
              <a:t>           </a:t>
            </a:r>
          </a:p>
        </p:txBody>
      </p:sp>
      <p:sp>
        <p:nvSpPr>
          <p:cNvPr id="9" name="Oval 8"/>
          <p:cNvSpPr/>
          <p:nvPr userDrawn="1"/>
        </p:nvSpPr>
        <p:spPr>
          <a:xfrm>
            <a:off x="1007328" y="1992354"/>
            <a:ext cx="1583472" cy="1295400"/>
          </a:xfrm>
          <a:prstGeom prst="ellipse">
            <a:avLst/>
          </a:prstGeom>
          <a:gradFill flip="none" rotWithShape="1">
            <a:gsLst>
              <a:gs pos="63000">
                <a:schemeClr val="bg1">
                  <a:alpha val="7000"/>
                </a:schemeClr>
              </a:gs>
              <a:gs pos="72000">
                <a:schemeClr val="bg1">
                  <a:alpha val="15000"/>
                </a:schemeClr>
              </a:gs>
              <a:gs pos="91000">
                <a:schemeClr val="bg1">
                  <a:alpha val="28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      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: Emphasis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8050E-B668-4FA7-85AD-C750C80A6E9B}" type="datetimeFigureOut">
              <a:rPr lang="en-US" smtClean="0">
                <a:solidFill>
                  <a:srgbClr val="262626">
                    <a:tint val="75000"/>
                  </a:srgbClr>
                </a:solidFill>
              </a:rPr>
              <a:pPr/>
              <a:t>11/02/2020</a:t>
            </a:fld>
            <a:endParaRPr lang="en-US" dirty="0">
              <a:solidFill>
                <a:srgbClr val="262626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262626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5ECE-8B49-45CD-BE81-EF81920D1969}" type="slidenum">
              <a:rPr lang="en-US" smtClean="0">
                <a:solidFill>
                  <a:srgbClr val="262626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262626">
                  <a:tint val="75000"/>
                </a:srgbClr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90400" y="3081000"/>
            <a:ext cx="8686800" cy="1095600"/>
          </a:xfrm>
        </p:spPr>
        <p:txBody>
          <a:bodyPr>
            <a:normAutofit/>
          </a:bodyPr>
          <a:lstStyle>
            <a:lvl1pPr algn="ctr">
              <a:defRPr lang="en-US" sz="4600" b="1" kern="1200" spc="-150" baseline="0" dirty="0" smtClean="0">
                <a:ln>
                  <a:gradFill>
                    <a:gsLst>
                      <a:gs pos="0">
                        <a:schemeClr val="bg1"/>
                      </a:gs>
                      <a:gs pos="50000">
                        <a:schemeClr val="bg1">
                          <a:lumMod val="75000"/>
                        </a:schemeClr>
                      </a:gs>
                    </a:gsLst>
                    <a:lin ang="5400000" scaled="0"/>
                  </a:gradFill>
                </a:ln>
                <a:gradFill>
                  <a:gsLst>
                    <a:gs pos="11000">
                      <a:schemeClr val="bg1">
                        <a:lumMod val="75000"/>
                      </a:schemeClr>
                    </a:gs>
                    <a:gs pos="91000">
                      <a:schemeClr val="bg1"/>
                    </a:gs>
                  </a:gsLst>
                  <a:lin ang="16200000" scaled="1"/>
                </a:gradFill>
                <a:effectLst>
                  <a:outerShdw blurRad="38100" algn="ctr" rotWithShape="0">
                    <a:prstClr val="black">
                      <a:alpha val="25000"/>
                    </a:prstClr>
                  </a:outerShdw>
                  <a:reflection blurRad="6350" stA="60000" endA="900" endPos="58000" dir="5400000" sy="-100000" algn="bl" rotWithShape="0"/>
                </a:effectLst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283952" y="2424752"/>
            <a:ext cx="8694000" cy="639762"/>
          </a:xfrm>
        </p:spPr>
        <p:txBody>
          <a:bodyPr anchor="b">
            <a:normAutofit/>
          </a:bodyPr>
          <a:lstStyle>
            <a:lvl1pPr marL="0" indent="0" algn="ctr">
              <a:buNone/>
              <a:defRPr lang="en-US" sz="2800" kern="1200" dirty="0" smtClean="0">
                <a:solidFill>
                  <a:srgbClr val="2E507A">
                    <a:alpha val="81000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052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with Text 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258050E-B668-4FA7-85AD-C750C80A6E9B}" type="datetimeFigureOut">
              <a:rPr lang="en-US" smtClean="0">
                <a:solidFill>
                  <a:prstClr val="white"/>
                </a:solidFill>
              </a:rPr>
              <a:pPr/>
              <a:t>11/02/2020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40D5ECE-8B49-45CD-BE81-EF81920D1969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2895600"/>
            <a:ext cx="7543800" cy="2133600"/>
          </a:xfrm>
          <a:prstGeom prst="rect">
            <a:avLst/>
          </a:prstGeom>
          <a:gradFill flip="none" rotWithShape="1">
            <a:gsLst>
              <a:gs pos="63000">
                <a:schemeClr val="tx1">
                  <a:lumMod val="85000"/>
                  <a:lumOff val="15000"/>
                  <a:alpha val="49000"/>
                </a:schemeClr>
              </a:gs>
              <a:gs pos="100000">
                <a:schemeClr val="tx1">
                  <a:lumMod val="95000"/>
                  <a:lumOff val="5000"/>
                  <a:alpha val="5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14867" y="3200400"/>
            <a:ext cx="7010400" cy="1676400"/>
          </a:xfrm>
        </p:spPr>
        <p:txBody>
          <a:bodyPr>
            <a:normAutofit/>
          </a:bodyPr>
          <a:lstStyle>
            <a:lvl1pPr marL="0" algn="l" defTabSz="914400" rtl="0" eaLnBrk="1" latinLnBrk="0" hangingPunct="1">
              <a:defRPr lang="en-US" sz="40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4648200" y="664780"/>
            <a:ext cx="4191000" cy="381000"/>
          </a:xfrm>
        </p:spPr>
        <p:txBody>
          <a:bodyPr>
            <a:normAutofit/>
          </a:bodyPr>
          <a:lstStyle>
            <a:lvl1pPr algn="r">
              <a:buNone/>
              <a:defRPr lang="en-US" sz="1800" b="1" kern="120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465386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utoUpdateAnimBg="0"/>
    </p:bld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09600"/>
            <a:ext cx="3008313" cy="825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3650" y="609600"/>
            <a:ext cx="5111750" cy="533400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1435101"/>
            <a:ext cx="3008313" cy="3822699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258050E-B668-4FA7-85AD-C750C80A6E9B}" type="datetimeFigureOut">
              <a:rPr lang="en-US" smtClean="0">
                <a:solidFill>
                  <a:prstClr val="white"/>
                </a:solidFill>
              </a:rPr>
              <a:pPr/>
              <a:t>11/02/2020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40D5ECE-8B49-45CD-BE81-EF81920D1969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0344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edia with Captio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258050E-B668-4FA7-85AD-C750C80A6E9B}" type="datetimeFigureOut">
              <a:rPr lang="en-US" smtClean="0">
                <a:solidFill>
                  <a:prstClr val="white"/>
                </a:solidFill>
              </a:rPr>
              <a:pPr/>
              <a:t>11/02/2020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40D5ECE-8B49-45CD-BE81-EF81920D1969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595263" y="4800600"/>
            <a:ext cx="4873752" cy="685800"/>
          </a:xfrm>
          <a:prstGeom prst="rect">
            <a:avLst/>
          </a:prstGeom>
          <a:solidFill>
            <a:schemeClr val="tx1">
              <a:lumMod val="95000"/>
              <a:lumOff val="5000"/>
              <a:alpha val="5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prstClr val="white"/>
              </a:solidFill>
              <a:latin typeface="Georgia" pitchFamily="18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06552" y="4800600"/>
            <a:ext cx="4809244" cy="566738"/>
          </a:xfrm>
        </p:spPr>
        <p:txBody>
          <a:bodyPr anchor="b">
            <a:normAutofit/>
          </a:bodyPr>
          <a:lstStyle>
            <a:lvl1pPr algn="ctr">
              <a:defRPr sz="1800" b="0" i="1">
                <a:solidFill>
                  <a:schemeClr val="bg1">
                    <a:lumMod val="85000"/>
                  </a:schemeClr>
                </a:solidFill>
                <a:latin typeface="Georgia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Media Placeholder 8"/>
          <p:cNvSpPr>
            <a:spLocks noGrp="1"/>
          </p:cNvSpPr>
          <p:nvPr>
            <p:ph type="media" sz="quarter" idx="13"/>
          </p:nvPr>
        </p:nvSpPr>
        <p:spPr>
          <a:xfrm>
            <a:off x="587022" y="838200"/>
            <a:ext cx="4873752" cy="381282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/>
              <a:t>Click icon to add media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5776863" y="838200"/>
            <a:ext cx="2819400" cy="4636911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48989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1792800" y="4800600"/>
            <a:ext cx="5500800" cy="685800"/>
          </a:xfrm>
          <a:prstGeom prst="rect">
            <a:avLst/>
          </a:prstGeom>
          <a:solidFill>
            <a:schemeClr val="tx1">
              <a:lumMod val="95000"/>
              <a:lumOff val="5000"/>
              <a:alpha val="5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prstClr val="white"/>
              </a:solidFill>
              <a:latin typeface="Georgia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ctr">
              <a:defRPr sz="1800" b="0" i="1">
                <a:solidFill>
                  <a:schemeClr val="bg1">
                    <a:lumMod val="85000"/>
                  </a:schemeClr>
                </a:solidFill>
                <a:latin typeface="Georgia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562600"/>
            <a:ext cx="5486400" cy="609600"/>
          </a:xfrm>
        </p:spPr>
        <p:txBody>
          <a:bodyPr/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258050E-B668-4FA7-85AD-C750C80A6E9B}" type="datetimeFigureOut">
              <a:rPr lang="en-US" smtClean="0">
                <a:solidFill>
                  <a:prstClr val="white"/>
                </a:solidFill>
              </a:rPr>
              <a:pPr/>
              <a:t>11/02/2020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40D5ECE-8B49-45CD-BE81-EF81920D1969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89209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Vertical Tex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8050E-B668-4FA7-85AD-C750C80A6E9B}" type="datetimeFigureOut">
              <a:rPr lang="en-US" smtClean="0">
                <a:solidFill>
                  <a:srgbClr val="262626">
                    <a:tint val="75000"/>
                  </a:srgbClr>
                </a:solidFill>
              </a:rPr>
              <a:pPr/>
              <a:t>11/02/2020</a:t>
            </a:fld>
            <a:endParaRPr lang="en-US" dirty="0">
              <a:solidFill>
                <a:srgbClr val="262626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262626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5ECE-8B49-45CD-BE81-EF81920D1969}" type="slidenum">
              <a:rPr lang="en-US" smtClean="0">
                <a:solidFill>
                  <a:srgbClr val="262626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262626">
                  <a:tint val="75000"/>
                </a:srgbClr>
              </a:solidFill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0" y="414867"/>
            <a:ext cx="5029200" cy="457200"/>
          </a:xfrm>
          <a:solidFill>
            <a:schemeClr val="tx1">
              <a:lumMod val="50000"/>
              <a:lumOff val="50000"/>
            </a:schemeClr>
          </a:solidFill>
        </p:spPr>
        <p:txBody>
          <a:bodyPr>
            <a:normAutofit/>
          </a:bodyPr>
          <a:lstStyle>
            <a:lvl1pPr algn="l">
              <a:defRPr lang="en-US" sz="2800" b="1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/>
              <a:t>    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6555469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7150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5105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A258050E-B668-4FA7-85AD-C750C80A6E9B}" type="datetimeFigureOut">
              <a:rPr lang="en-US" smtClean="0">
                <a:solidFill>
                  <a:srgbClr val="262626">
                    <a:lumMod val="85000"/>
                    <a:lumOff val="15000"/>
                  </a:srgbClr>
                </a:solidFill>
              </a:rPr>
              <a:pPr/>
              <a:t>11/02/2020</a:t>
            </a:fld>
            <a:endParaRPr lang="en-US" dirty="0">
              <a:solidFill>
                <a:srgbClr val="262626">
                  <a:lumMod val="85000"/>
                  <a:lumOff val="1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262626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240D5ECE-8B49-45CD-BE81-EF81920D1969}" type="slidenum">
              <a:rPr lang="en-US" smtClean="0">
                <a:solidFill>
                  <a:srgbClr val="262626">
                    <a:lumMod val="85000"/>
                    <a:lumOff val="1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262626">
                  <a:lumMod val="85000"/>
                  <a:lumOff val="1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58756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/>
          <a:srcRect l="2599" r="5874" b="5262"/>
          <a:stretch/>
        </p:blipFill>
        <p:spPr>
          <a:xfrm>
            <a:off x="3530" y="5867400"/>
            <a:ext cx="9144000" cy="105369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34E2-BBB6-4D34-BB01-078E9AA25260}" type="datetimeFigureOut">
              <a:rPr lang="en-US" smtClean="0">
                <a:solidFill>
                  <a:srgbClr val="262626">
                    <a:tint val="75000"/>
                  </a:srgbClr>
                </a:solidFill>
              </a:rPr>
              <a:pPr/>
              <a:t>11/02/2020</a:t>
            </a:fld>
            <a:endParaRPr lang="en-US" dirty="0">
              <a:solidFill>
                <a:srgbClr val="262626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262626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20FCD-5F4C-4989-BE05-0A8208BCBC21}" type="slidenum">
              <a:rPr lang="en-US" smtClean="0">
                <a:solidFill>
                  <a:srgbClr val="262626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262626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55852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3" cstate="print"/>
          <a:srcRect l="2599" r="5874" b="5262"/>
          <a:stretch/>
        </p:blipFill>
        <p:spPr>
          <a:xfrm>
            <a:off x="3530" y="5867400"/>
            <a:ext cx="9144000" cy="105369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180" y="76200"/>
            <a:ext cx="8403020" cy="685800"/>
          </a:xfrm>
        </p:spPr>
        <p:txBody>
          <a:bodyPr anchor="ctr" anchorCtr="0">
            <a:normAutofit/>
          </a:bodyPr>
          <a:lstStyle>
            <a:lvl1pPr algn="l">
              <a:defRPr sz="3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A258050E-B668-4FA7-85AD-C750C80A6E9B}" type="datetimeFigureOut">
              <a:rPr lang="en-US" smtClean="0"/>
              <a:pPr/>
              <a:t>11/02/2020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240D5ECE-8B49-45CD-BE81-EF81920D19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: Emphasis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A258050E-B668-4FA7-85AD-C750C80A6E9B}" type="datetimeFigureOut">
              <a:rPr lang="en-US" smtClean="0"/>
              <a:pPr/>
              <a:t>11/02/2020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240D5ECE-8B49-45CD-BE81-EF81920D19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600206"/>
            <a:ext cx="8229600" cy="4525963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3" y="1"/>
            <a:ext cx="7068015" cy="838200"/>
          </a:xfrm>
        </p:spPr>
        <p:txBody>
          <a:bodyPr anchor="b">
            <a:normAutofit/>
          </a:bodyPr>
          <a:lstStyle>
            <a:lvl1pPr algn="l">
              <a:defRPr sz="2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6402"/>
            <a:ext cx="4038600" cy="3971455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038600" cy="3971454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8050E-B668-4FA7-85AD-C750C80A6E9B}" type="datetimeFigureOut">
              <a:rPr lang="en-US" smtClean="0"/>
              <a:pPr/>
              <a:t>11/02/2020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5ECE-8B49-45CD-BE81-EF81920D19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258050E-B668-4FA7-85AD-C750C80A6E9B}" type="datetimeFigureOut">
              <a:rPr lang="en-US" smtClean="0"/>
              <a:pPr/>
              <a:t>11/02/2020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40D5ECE-8B49-45CD-BE81-EF81920D196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" y="762000"/>
            <a:ext cx="2445488" cy="2286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400" y="2077200"/>
            <a:ext cx="7010400" cy="11430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: Emphasis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8050E-B668-4FA7-85AD-C750C80A6E9B}" type="datetimeFigureOut">
              <a:rPr lang="en-US" smtClean="0"/>
              <a:pPr/>
              <a:t>11/02/2020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D5ECE-8B49-45CD-BE81-EF81920D19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90400" y="3081000"/>
            <a:ext cx="8686800" cy="1095600"/>
          </a:xfrm>
        </p:spPr>
        <p:txBody>
          <a:bodyPr>
            <a:normAutofit/>
          </a:bodyPr>
          <a:lstStyle>
            <a:lvl1pPr algn="ctr">
              <a:defRPr lang="en-US" sz="4600" b="1" kern="1200" spc="-150" baseline="0" dirty="0" smtClean="0">
                <a:ln>
                  <a:gradFill>
                    <a:gsLst>
                      <a:gs pos="0">
                        <a:schemeClr val="bg1"/>
                      </a:gs>
                      <a:gs pos="50000">
                        <a:schemeClr val="bg1">
                          <a:lumMod val="75000"/>
                        </a:schemeClr>
                      </a:gs>
                    </a:gsLst>
                    <a:lin ang="5400000" scaled="0"/>
                  </a:gradFill>
                </a:ln>
                <a:gradFill>
                  <a:gsLst>
                    <a:gs pos="11000">
                      <a:schemeClr val="bg1">
                        <a:lumMod val="75000"/>
                      </a:schemeClr>
                    </a:gs>
                    <a:gs pos="91000">
                      <a:schemeClr val="bg1"/>
                    </a:gs>
                  </a:gsLst>
                  <a:lin ang="16200000" scaled="1"/>
                </a:gradFill>
                <a:effectLst>
                  <a:outerShdw blurRad="38100" algn="ctr" rotWithShape="0">
                    <a:prstClr val="black">
                      <a:alpha val="25000"/>
                    </a:prstClr>
                  </a:outerShdw>
                  <a:reflection blurRad="6350" stA="60000" endA="900" endPos="58000" dir="5400000" sy="-100000" algn="bl" rotWithShape="0"/>
                </a:effectLst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283952" y="2424752"/>
            <a:ext cx="8694000" cy="639762"/>
          </a:xfrm>
        </p:spPr>
        <p:txBody>
          <a:bodyPr anchor="b">
            <a:normAutofit/>
          </a:bodyPr>
          <a:lstStyle>
            <a:lvl1pPr marL="0" indent="0" algn="ctr">
              <a:buNone/>
              <a:defRPr lang="en-US" sz="2800" kern="1200" dirty="0" smtClean="0">
                <a:solidFill>
                  <a:srgbClr val="2E507A">
                    <a:alpha val="81000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sh dir="u"/>
      </p:transition>
    </mc:Choice>
    <mc:Fallback xmlns="">
      <p:transition spd="slow">
        <p:push dir="u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with Text 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258050E-B668-4FA7-85AD-C750C80A6E9B}" type="datetimeFigureOut">
              <a:rPr lang="en-US" smtClean="0"/>
              <a:pPr/>
              <a:t>11/02/2020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40D5ECE-8B49-45CD-BE81-EF81920D19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2895600"/>
            <a:ext cx="7543800" cy="2133600"/>
          </a:xfrm>
          <a:prstGeom prst="rect">
            <a:avLst/>
          </a:prstGeom>
          <a:gradFill flip="none" rotWithShape="1">
            <a:gsLst>
              <a:gs pos="63000">
                <a:schemeClr val="tx1">
                  <a:lumMod val="85000"/>
                  <a:lumOff val="15000"/>
                  <a:alpha val="49000"/>
                </a:schemeClr>
              </a:gs>
              <a:gs pos="100000">
                <a:schemeClr val="tx1">
                  <a:lumMod val="95000"/>
                  <a:lumOff val="5000"/>
                  <a:alpha val="5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14867" y="3200400"/>
            <a:ext cx="7010400" cy="1676400"/>
          </a:xfrm>
        </p:spPr>
        <p:txBody>
          <a:bodyPr>
            <a:normAutofit/>
          </a:bodyPr>
          <a:lstStyle>
            <a:lvl1pPr marL="0" algn="l" defTabSz="914400" rtl="0" eaLnBrk="1" latinLnBrk="0" hangingPunct="1">
              <a:defRPr lang="en-US" sz="40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4648200" y="664780"/>
            <a:ext cx="4191000" cy="381000"/>
          </a:xfrm>
        </p:spPr>
        <p:txBody>
          <a:bodyPr>
            <a:normAutofit/>
          </a:bodyPr>
          <a:lstStyle>
            <a:lvl1pPr algn="r">
              <a:buNone/>
              <a:defRPr lang="en-US" sz="1800" b="1" kern="120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vortex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utoUpdateAnimBg="0"/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09600"/>
            <a:ext cx="3008313" cy="825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3651" y="609600"/>
            <a:ext cx="5111750" cy="533400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1435109"/>
            <a:ext cx="3008313" cy="3822699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258050E-B668-4FA7-85AD-C750C80A6E9B}" type="datetimeFigureOut">
              <a:rPr lang="en-US" smtClean="0"/>
              <a:pPr/>
              <a:t>11/02/2020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40D5ECE-8B49-45CD-BE81-EF81920D19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5" cstate="print"/>
          <a:srcRect l="2599" r="5874" b="5262"/>
          <a:stretch/>
        </p:blipFill>
        <p:spPr>
          <a:xfrm>
            <a:off x="3530" y="5867400"/>
            <a:ext cx="9144000" cy="105369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58050E-B668-4FA7-85AD-C750C80A6E9B}" type="datetimeFigureOut">
              <a:rPr lang="en-US" smtClean="0"/>
              <a:pPr/>
              <a:t>11/02/2020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0D5ECE-8B49-45CD-BE81-EF81920D19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61" r:id="rId4"/>
    <p:sldLayoutId id="2147483652" r:id="rId5"/>
    <p:sldLayoutId id="2147483654" r:id="rId6"/>
    <p:sldLayoutId id="2147483655" r:id="rId7"/>
    <p:sldLayoutId id="2147483660" r:id="rId8"/>
    <p:sldLayoutId id="2147483656" r:id="rId9"/>
    <p:sldLayoutId id="2147483676" r:id="rId10"/>
    <p:sldLayoutId id="2147483657" r:id="rId11"/>
    <p:sldLayoutId id="2147483658" r:id="rId12"/>
    <p:sldLayoutId id="2147483659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6" cstate="print"/>
          <a:srcRect l="2599" r="5874" b="5262"/>
          <a:stretch/>
        </p:blipFill>
        <p:spPr>
          <a:xfrm>
            <a:off x="3530" y="5867400"/>
            <a:ext cx="9144000" cy="105369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58050E-B668-4FA7-85AD-C750C80A6E9B}" type="datetimeFigureOut">
              <a:rPr lang="en-US" smtClean="0">
                <a:solidFill>
                  <a:srgbClr val="262626">
                    <a:tint val="75000"/>
                  </a:srgbClr>
                </a:solidFill>
              </a:rPr>
              <a:pPr/>
              <a:t>11/02/2020</a:t>
            </a:fld>
            <a:endParaRPr lang="en-US" dirty="0">
              <a:solidFill>
                <a:srgbClr val="262626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srgbClr val="262626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0D5ECE-8B49-45CD-BE81-EF81920D1969}" type="slidenum">
              <a:rPr lang="en-US" smtClean="0">
                <a:solidFill>
                  <a:srgbClr val="262626">
                    <a:tint val="75000"/>
                  </a:srgbClr>
                </a:solidFill>
              </a:rPr>
              <a:pPr/>
              <a:t>‹#›</a:t>
            </a:fld>
            <a:endParaRPr lang="en-US" dirty="0">
              <a:solidFill>
                <a:srgbClr val="262626">
                  <a:tint val="75000"/>
                </a:srgb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08956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7" Type="http://schemas.openxmlformats.org/officeDocument/2006/relationships/image" Target="../media/image2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2.jpg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ACF0140-94F1-4AEE-A33B-8D77A25BC99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6C25A77-09ED-4E84-A5C2-928088565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Tuần</a:t>
            </a:r>
            <a:r>
              <a:rPr lang="en-US" dirty="0"/>
              <a:t> 1</a:t>
            </a:r>
          </a:p>
        </p:txBody>
      </p:sp>
    </p:spTree>
    <p:extLst>
      <p:ext uri="{BB962C8B-B14F-4D97-AF65-F5344CB8AC3E}">
        <p14:creationId xmlns:p14="http://schemas.microsoft.com/office/powerpoint/2010/main" val="25254805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chương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trình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nhập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nguyên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b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khác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bàn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phím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a &gt; b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màn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endParaRPr lang="en-US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123728" y="1628800"/>
            <a:ext cx="625042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 &gt; b  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altLang="en-US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altLang="en-US" sz="24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altLang="en-US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en-US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altLang="en-US" sz="24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altLang="en-US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màn</a:t>
            </a:r>
            <a:r>
              <a:rPr lang="en-US" altLang="en-US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2157368" y="2708920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IF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2699792" y="2708920"/>
            <a:ext cx="83869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 &gt; b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3557582" y="2708920"/>
            <a:ext cx="8691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Then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4584337" y="2708920"/>
            <a:ext cx="13292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write(a);</a:t>
            </a:r>
            <a:endParaRPr lang="en-US" sz="2400" dirty="0"/>
          </a:p>
        </p:txBody>
      </p:sp>
      <p:sp>
        <p:nvSpPr>
          <p:cNvPr id="9" name="Down Arrow 8"/>
          <p:cNvSpPr/>
          <p:nvPr/>
        </p:nvSpPr>
        <p:spPr>
          <a:xfrm>
            <a:off x="2403589" y="2132856"/>
            <a:ext cx="80179" cy="54644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own Arrow 9"/>
          <p:cNvSpPr/>
          <p:nvPr/>
        </p:nvSpPr>
        <p:spPr>
          <a:xfrm>
            <a:off x="3079047" y="2146904"/>
            <a:ext cx="80179" cy="54644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own Arrow 10"/>
          <p:cNvSpPr/>
          <p:nvPr/>
        </p:nvSpPr>
        <p:spPr>
          <a:xfrm>
            <a:off x="3895484" y="2132856"/>
            <a:ext cx="80179" cy="54644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own Arrow 11"/>
          <p:cNvSpPr/>
          <p:nvPr/>
        </p:nvSpPr>
        <p:spPr>
          <a:xfrm>
            <a:off x="5004048" y="2090465"/>
            <a:ext cx="80179" cy="54644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053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 animBg="1"/>
      <p:bldP spid="10" grpId="0" animBg="1"/>
      <p:bldP spid="11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chương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trình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nhập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nguyên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b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khác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bàn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phím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a &gt; b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màn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endParaRPr lang="en-US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906681"/>
            <a:ext cx="849694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2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0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sz="20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a,b:integer</a:t>
            </a:r>
            <a:r>
              <a:rPr lang="en-US" sz="20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lvl="2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0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BEGIN</a:t>
            </a:r>
          </a:p>
          <a:p>
            <a:pPr lvl="3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0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Readln</a:t>
            </a:r>
            <a:r>
              <a:rPr lang="en-US" sz="20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(a);</a:t>
            </a:r>
          </a:p>
          <a:p>
            <a:pPr lvl="3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0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Readln</a:t>
            </a:r>
            <a:r>
              <a:rPr lang="en-US" sz="20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(b);</a:t>
            </a:r>
          </a:p>
          <a:p>
            <a:pPr lvl="3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If a&gt;b Then write (‘Gia tri </a:t>
            </a:r>
            <a:r>
              <a:rPr lang="en-US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cua</a:t>
            </a:r>
            <a:r>
              <a:rPr lang="en-US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a: ’, a);</a:t>
            </a:r>
          </a:p>
          <a:p>
            <a:pPr lvl="3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0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Readln</a:t>
            </a:r>
            <a:r>
              <a:rPr lang="en-US" sz="20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lvl="2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0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END.</a:t>
            </a:r>
          </a:p>
        </p:txBody>
      </p:sp>
    </p:spTree>
    <p:extLst>
      <p:ext uri="{BB962C8B-B14F-4D97-AF65-F5344CB8AC3E}">
        <p14:creationId xmlns:p14="http://schemas.microsoft.com/office/powerpoint/2010/main" val="945305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chương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trình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nhập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nguyên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b.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Kiểm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tra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xem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chúng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cùng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hay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.</a:t>
            </a:r>
            <a:endParaRPr lang="en-US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3188876"/>
            <a:ext cx="91440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Nếu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a&gt;0 </a:t>
            </a:r>
            <a:r>
              <a:rPr lang="en-US" sz="24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và</a:t>
            </a:r>
            <a:r>
              <a:rPr lang="en-US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b&gt;0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hoặc</a:t>
            </a:r>
            <a:r>
              <a:rPr lang="en-US" sz="24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a&lt;0 </a:t>
            </a:r>
            <a:r>
              <a:rPr lang="en-US" sz="24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và</a:t>
            </a:r>
            <a:r>
              <a:rPr lang="en-US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b&lt;0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thì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2 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số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cùng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dấu</a:t>
            </a:r>
            <a:endParaRPr lang="en-US" sz="24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4581128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Nếu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a*b&gt;0 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thì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2 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số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cùng</a:t>
            </a:r>
            <a:r>
              <a:rPr lang="en-US" sz="24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dấu</a:t>
            </a:r>
            <a:endParaRPr lang="en-US" sz="24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6" name="Picture 2" descr="Image result for dau hoi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052736"/>
            <a:ext cx="1800200" cy="1798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mage result for dau hoi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124744"/>
            <a:ext cx="1800200" cy="1798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4962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6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0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0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chương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trình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nhập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nguyên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b.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Kiểm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tra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xem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chúng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cùng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hay </a:t>
            </a:r>
            <a:r>
              <a:rPr lang="en-US" altLang="en-US" sz="20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20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.</a:t>
            </a:r>
            <a:endParaRPr lang="en-US" sz="20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906681"/>
            <a:ext cx="8496944" cy="4324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2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0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sz="20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a,b:integer</a:t>
            </a:r>
            <a:r>
              <a:rPr lang="en-US" sz="20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lvl="2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0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BEGIN</a:t>
            </a:r>
          </a:p>
          <a:p>
            <a:pPr lvl="3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0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Readln</a:t>
            </a:r>
            <a:r>
              <a:rPr lang="en-US" sz="20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(a);</a:t>
            </a:r>
          </a:p>
          <a:p>
            <a:pPr lvl="3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0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Readln</a:t>
            </a:r>
            <a:r>
              <a:rPr lang="en-US" sz="20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(b);</a:t>
            </a:r>
          </a:p>
          <a:p>
            <a:pPr lvl="3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If a*b&gt;0 Then write (‘2 so </a:t>
            </a:r>
            <a:r>
              <a:rPr lang="en-US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cung</a:t>
            </a:r>
            <a:r>
              <a:rPr lang="en-US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dau</a:t>
            </a:r>
            <a:r>
              <a:rPr lang="en-US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’)</a:t>
            </a:r>
          </a:p>
          <a:p>
            <a:pPr lvl="3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Else write (‘2 so </a:t>
            </a:r>
            <a:r>
              <a:rPr lang="en-US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khac</a:t>
            </a:r>
            <a:r>
              <a:rPr lang="en-US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dau</a:t>
            </a:r>
            <a:r>
              <a:rPr lang="en-US" sz="20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’);</a:t>
            </a:r>
          </a:p>
          <a:p>
            <a:pPr lvl="3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0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Readln</a:t>
            </a:r>
            <a:r>
              <a:rPr lang="en-US" sz="20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lvl="2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0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END.</a:t>
            </a:r>
          </a:p>
        </p:txBody>
      </p:sp>
    </p:spTree>
    <p:extLst>
      <p:ext uri="{BB962C8B-B14F-4D97-AF65-F5344CB8AC3E}">
        <p14:creationId xmlns:p14="http://schemas.microsoft.com/office/powerpoint/2010/main" val="2537818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180" y="0"/>
            <a:ext cx="8403020" cy="836712"/>
          </a:xfrm>
        </p:spPr>
        <p:txBody>
          <a:bodyPr>
            <a:noAutofit/>
          </a:bodyPr>
          <a:lstStyle/>
          <a:p>
            <a:r>
              <a:rPr lang="en-US" sz="19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19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chương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trình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nhập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nguyên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b.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Kiểm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tra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xem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chúng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cùng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hay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Nếu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2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cùng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thì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thực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hiện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cộng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ngược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thực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hiện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phép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chia.</a:t>
            </a:r>
            <a:endParaRPr lang="en-US" sz="19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906681"/>
            <a:ext cx="8496944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2">
              <a:lnSpc>
                <a:spcPct val="150000"/>
              </a:lnSpc>
            </a:pPr>
            <a:r>
              <a:rPr lang="en-US" sz="16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Var</a:t>
            </a:r>
            <a:r>
              <a:rPr lang="en-US" sz="16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a,b</a:t>
            </a:r>
            <a:r>
              <a:rPr lang="en-US" sz="16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:integer;</a:t>
            </a:r>
          </a:p>
          <a:p>
            <a:pPr lvl="2">
              <a:lnSpc>
                <a:spcPct val="150000"/>
              </a:lnSpc>
            </a:pPr>
            <a:r>
              <a:rPr lang="en-US" sz="16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Begin</a:t>
            </a:r>
          </a:p>
          <a:p>
            <a:pPr lvl="2">
              <a:lnSpc>
                <a:spcPct val="150000"/>
              </a:lnSpc>
            </a:pPr>
            <a:r>
              <a:rPr lang="en-US" sz="16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Readln</a:t>
            </a:r>
            <a:r>
              <a:rPr lang="en-US" sz="16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a,b</a:t>
            </a:r>
            <a:r>
              <a:rPr lang="en-US" sz="16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 lvl="3">
              <a:lnSpc>
                <a:spcPct val="150000"/>
              </a:lnSpc>
            </a:pP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If a*b&gt;0 Then</a:t>
            </a:r>
          </a:p>
          <a:p>
            <a:pPr lvl="4">
              <a:lnSpc>
                <a:spcPct val="150000"/>
              </a:lnSpc>
            </a:pPr>
            <a:r>
              <a:rPr lang="en-US" sz="16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Begin</a:t>
            </a:r>
          </a:p>
          <a:p>
            <a:pPr lvl="5">
              <a:lnSpc>
                <a:spcPct val="150000"/>
              </a:lnSpc>
            </a:pPr>
            <a:r>
              <a:rPr lang="en-US" sz="16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Writeln</a:t>
            </a:r>
            <a:r>
              <a:rPr lang="en-US" sz="16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(‘2 so </a:t>
            </a:r>
            <a:r>
              <a:rPr lang="en-US" sz="16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cung</a:t>
            </a:r>
            <a:r>
              <a:rPr lang="en-US" sz="16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dau</a:t>
            </a:r>
            <a:r>
              <a:rPr lang="en-US" sz="16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’);</a:t>
            </a:r>
          </a:p>
          <a:p>
            <a:pPr lvl="5">
              <a:lnSpc>
                <a:spcPct val="150000"/>
              </a:lnSpc>
            </a:pPr>
            <a:r>
              <a:rPr lang="en-US" sz="16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Write(‘</a:t>
            </a:r>
            <a:r>
              <a:rPr lang="en-US" sz="16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Phep</a:t>
            </a:r>
            <a:r>
              <a:rPr lang="en-US" sz="16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cong</a:t>
            </a:r>
            <a:r>
              <a:rPr lang="en-US" sz="16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2 so’,</a:t>
            </a:r>
            <a:r>
              <a:rPr lang="en-US" sz="16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a+b</a:t>
            </a:r>
            <a:r>
              <a:rPr lang="en-US" sz="16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 lvl="4">
              <a:lnSpc>
                <a:spcPct val="150000"/>
              </a:lnSpc>
            </a:pPr>
            <a:r>
              <a:rPr lang="en-US" sz="16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End</a:t>
            </a:r>
          </a:p>
          <a:p>
            <a:pPr lvl="3">
              <a:lnSpc>
                <a:spcPct val="150000"/>
              </a:lnSpc>
            </a:pPr>
            <a:r>
              <a:rPr lang="en-US" sz="16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Else</a:t>
            </a:r>
          </a:p>
          <a:p>
            <a:pPr lvl="4">
              <a:lnSpc>
                <a:spcPct val="150000"/>
              </a:lnSpc>
            </a:pPr>
            <a:r>
              <a:rPr lang="en-US" sz="16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Begin</a:t>
            </a:r>
          </a:p>
          <a:p>
            <a:pPr lvl="5">
              <a:lnSpc>
                <a:spcPct val="150000"/>
              </a:lnSpc>
            </a:pPr>
            <a:r>
              <a:rPr lang="en-US" sz="16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Writeln</a:t>
            </a:r>
            <a:r>
              <a:rPr lang="en-US" sz="16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(‘2 so </a:t>
            </a:r>
            <a:r>
              <a:rPr lang="en-US" sz="16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cung</a:t>
            </a:r>
            <a:r>
              <a:rPr lang="en-US" sz="16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dau</a:t>
            </a:r>
            <a:r>
              <a:rPr lang="en-US" sz="16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’);</a:t>
            </a:r>
          </a:p>
          <a:p>
            <a:pPr lvl="5">
              <a:lnSpc>
                <a:spcPct val="150000"/>
              </a:lnSpc>
            </a:pPr>
            <a:r>
              <a:rPr lang="en-US" sz="16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Write(‘</a:t>
            </a:r>
            <a:r>
              <a:rPr lang="en-US" sz="16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Phep</a:t>
            </a:r>
            <a:r>
              <a:rPr lang="en-US" sz="16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cong</a:t>
            </a:r>
            <a:r>
              <a:rPr lang="en-US" sz="16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2 </a:t>
            </a:r>
            <a:r>
              <a:rPr lang="en-US" sz="16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so’,a</a:t>
            </a:r>
            <a:r>
              <a:rPr lang="en-US" sz="16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/b:0:1);</a:t>
            </a:r>
          </a:p>
          <a:p>
            <a:pPr lvl="4">
              <a:lnSpc>
                <a:spcPct val="150000"/>
              </a:lnSpc>
            </a:pPr>
            <a:r>
              <a:rPr lang="en-US" sz="1600" b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End;</a:t>
            </a:r>
          </a:p>
          <a:p>
            <a:pPr lvl="2">
              <a:lnSpc>
                <a:spcPct val="150000"/>
              </a:lnSpc>
            </a:pPr>
            <a:r>
              <a:rPr lang="en-US" sz="16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Readln</a:t>
            </a:r>
            <a:r>
              <a:rPr lang="en-US" sz="16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lvl="2">
              <a:lnSpc>
                <a:spcPct val="150000"/>
              </a:lnSpc>
            </a:pPr>
            <a:r>
              <a:rPr lang="en-US" sz="16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End.</a:t>
            </a:r>
          </a:p>
        </p:txBody>
      </p:sp>
    </p:spTree>
    <p:extLst>
      <p:ext uri="{BB962C8B-B14F-4D97-AF65-F5344CB8AC3E}">
        <p14:creationId xmlns:p14="http://schemas.microsoft.com/office/powerpoint/2010/main" val="1434019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2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180" y="0"/>
            <a:ext cx="8403020" cy="836712"/>
          </a:xfrm>
        </p:spPr>
        <p:txBody>
          <a:bodyPr>
            <a:noAutofit/>
          </a:bodyPr>
          <a:lstStyle/>
          <a:p>
            <a:r>
              <a:rPr lang="en-US" sz="19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19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chương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trình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nhập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độ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dài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3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cạnh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1 tam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Kiểm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tra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xem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3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tạo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1 tam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hay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?</a:t>
            </a:r>
            <a:endParaRPr lang="en-US" sz="19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906681"/>
            <a:ext cx="288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347864" y="906681"/>
            <a:ext cx="56521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endParaRPr lang="en-US" sz="2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39552" y="1968009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a+b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&gt;c) and (</a:t>
            </a:r>
            <a:r>
              <a:rPr lang="en-US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b+c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&gt;a) and (</a:t>
            </a:r>
            <a:r>
              <a:rPr lang="en-US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a+c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&gt;b) 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then write (‘Tam </a:t>
            </a:r>
            <a:r>
              <a:rPr lang="en-US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giac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’)</a:t>
            </a:r>
          </a:p>
          <a:p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Else write (‘</a:t>
            </a:r>
            <a:r>
              <a:rPr lang="en-US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Khong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la tam </a:t>
            </a:r>
            <a:r>
              <a:rPr lang="en-US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giac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’);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5521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180" y="0"/>
            <a:ext cx="8403020" cy="836712"/>
          </a:xfrm>
        </p:spPr>
        <p:txBody>
          <a:bodyPr>
            <a:noAutofit/>
          </a:bodyPr>
          <a:lstStyle/>
          <a:p>
            <a:r>
              <a:rPr lang="en-US" sz="19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19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5: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chương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trình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nhập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độ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dài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3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cạnh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1 tam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Kiểm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tra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xem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3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tạo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1 tam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hay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? In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ra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loại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tam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?</a:t>
            </a:r>
            <a:endParaRPr lang="en-US" sz="19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AutoShape 2" descr="Image result for tam giac vuo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AutoShape 4" descr="Image result for tam giac vuon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AutoShape 6" descr="Image result for tam giac vuon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3" name="Group 22"/>
          <p:cNvGrpSpPr/>
          <p:nvPr/>
        </p:nvGrpSpPr>
        <p:grpSpPr>
          <a:xfrm>
            <a:off x="465601" y="4714915"/>
            <a:ext cx="1440161" cy="1253753"/>
            <a:chOff x="3923927" y="1556792"/>
            <a:chExt cx="1440161" cy="1253753"/>
          </a:xfrm>
        </p:grpSpPr>
        <p:sp>
          <p:nvSpPr>
            <p:cNvPr id="20" name="Right Triangle 19"/>
            <p:cNvSpPr/>
            <p:nvPr/>
          </p:nvSpPr>
          <p:spPr>
            <a:xfrm>
              <a:off x="3923928" y="1556792"/>
              <a:ext cx="1440160" cy="1253753"/>
            </a:xfrm>
            <a:prstGeom prst="rt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923927" y="2636912"/>
              <a:ext cx="196385" cy="173633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460375" y="3168480"/>
            <a:ext cx="1430838" cy="1361765"/>
            <a:chOff x="612775" y="4725144"/>
            <a:chExt cx="1430838" cy="1361765"/>
          </a:xfrm>
        </p:grpSpPr>
        <p:sp>
          <p:nvSpPr>
            <p:cNvPr id="25" name="Isosceles Triangle 24"/>
            <p:cNvSpPr/>
            <p:nvPr/>
          </p:nvSpPr>
          <p:spPr>
            <a:xfrm>
              <a:off x="612775" y="4725144"/>
              <a:ext cx="1430838" cy="1253753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0" name="Straight Connector 29"/>
            <p:cNvCxnSpPr/>
            <p:nvPr/>
          </p:nvCxnSpPr>
          <p:spPr>
            <a:xfrm flipH="1">
              <a:off x="1642165" y="5321876"/>
              <a:ext cx="144016" cy="154614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890269" y="5274713"/>
              <a:ext cx="124377" cy="154614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1311579" y="5870885"/>
              <a:ext cx="0" cy="216024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43" name="Group 42"/>
          <p:cNvGrpSpPr/>
          <p:nvPr/>
        </p:nvGrpSpPr>
        <p:grpSpPr>
          <a:xfrm>
            <a:off x="460375" y="980728"/>
            <a:ext cx="1430838" cy="1836204"/>
            <a:chOff x="612775" y="2537392"/>
            <a:chExt cx="1430838" cy="1836204"/>
          </a:xfrm>
        </p:grpSpPr>
        <p:sp>
          <p:nvSpPr>
            <p:cNvPr id="24" name="Isosceles Triangle 23"/>
            <p:cNvSpPr/>
            <p:nvPr/>
          </p:nvSpPr>
          <p:spPr>
            <a:xfrm>
              <a:off x="612775" y="2537392"/>
              <a:ext cx="1430838" cy="1836204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" name="Straight Connector 40"/>
            <p:cNvCxnSpPr/>
            <p:nvPr/>
          </p:nvCxnSpPr>
          <p:spPr>
            <a:xfrm>
              <a:off x="952456" y="3378187"/>
              <a:ext cx="124377" cy="154614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flipH="1">
              <a:off x="1619648" y="3378325"/>
              <a:ext cx="144016" cy="154614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sp>
        <p:nvSpPr>
          <p:cNvPr id="45" name="Right Arrow 44"/>
          <p:cNvSpPr/>
          <p:nvPr/>
        </p:nvSpPr>
        <p:spPr>
          <a:xfrm>
            <a:off x="2259360" y="1956887"/>
            <a:ext cx="1440160" cy="169422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ight Arrow 45"/>
          <p:cNvSpPr/>
          <p:nvPr/>
        </p:nvSpPr>
        <p:spPr>
          <a:xfrm>
            <a:off x="2259360" y="3576402"/>
            <a:ext cx="1440160" cy="169422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ight Arrow 46"/>
          <p:cNvSpPr/>
          <p:nvPr/>
        </p:nvSpPr>
        <p:spPr>
          <a:xfrm>
            <a:off x="2150933" y="5237692"/>
            <a:ext cx="1440160" cy="169422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4322424" y="1841543"/>
            <a:ext cx="37655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Tam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=&gt; 2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endParaRPr lang="en-US" sz="20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329040" y="3403930"/>
            <a:ext cx="37799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Tam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đều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=&gt; 3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endParaRPr lang="en-US" sz="20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4317539" y="4933617"/>
            <a:ext cx="37914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Tam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=&gt;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</a:p>
        </p:txBody>
      </p:sp>
    </p:spTree>
    <p:extLst>
      <p:ext uri="{BB962C8B-B14F-4D97-AF65-F5344CB8AC3E}">
        <p14:creationId xmlns:p14="http://schemas.microsoft.com/office/powerpoint/2010/main" val="2246844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6" grpId="0" animBg="1"/>
      <p:bldP spid="47" grpId="0" animBg="1"/>
      <p:bldP spid="48" grpId="0"/>
      <p:bldP spid="49" grpId="0"/>
      <p:bldP spid="5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9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19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chương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trình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nhập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độ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dài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3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cạnh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1 tam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Kiểm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tra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xem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3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tạo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1 tam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hay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? In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ra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loại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tam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900" b="1" dirty="0" err="1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nào</a:t>
            </a:r>
            <a:r>
              <a:rPr lang="en-US" altLang="en-US" sz="1900" b="1" dirty="0">
                <a:solidFill>
                  <a:srgbClr val="7030A0"/>
                </a:solidFill>
                <a:latin typeface="Times New Roman" pitchFamily="18" charset="0"/>
                <a:cs typeface="Times New Roman" panose="02020603050405020304" pitchFamily="18" charset="0"/>
              </a:rPr>
              <a:t>?</a:t>
            </a:r>
            <a:endParaRPr lang="en-US" sz="1900" dirty="0"/>
          </a:p>
        </p:txBody>
      </p:sp>
      <p:sp>
        <p:nvSpPr>
          <p:cNvPr id="3" name="TextBox 2"/>
          <p:cNvSpPr txBox="1"/>
          <p:nvPr/>
        </p:nvSpPr>
        <p:spPr>
          <a:xfrm>
            <a:off x="0" y="933296"/>
            <a:ext cx="9379491" cy="53040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a,b,c:real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begin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readln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a,b,c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 (</a:t>
            </a:r>
            <a:r>
              <a:rPr lang="en-US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a+b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&gt;c) and (</a:t>
            </a:r>
            <a:r>
              <a:rPr lang="en-US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b+c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&gt;a) and (</a:t>
            </a:r>
            <a:r>
              <a:rPr lang="en-US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a+c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&gt;b) then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begin</a:t>
            </a:r>
          </a:p>
          <a:p>
            <a:pPr lvl="2">
              <a:spcBef>
                <a:spcPts val="400"/>
              </a:spcBef>
              <a:spcAft>
                <a:spcPts val="400"/>
              </a:spcAft>
            </a:pPr>
            <a:r>
              <a:rPr lang="en-US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 (a=b) and (b=c) then write ('tam </a:t>
            </a:r>
            <a:r>
              <a:rPr lang="en-US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giac</a:t>
            </a:r>
            <a:r>
              <a:rPr lang="en-US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deu</a:t>
            </a:r>
            <a:r>
              <a:rPr lang="en-US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  <a:p>
            <a:pPr lvl="2">
              <a:spcBef>
                <a:spcPts val="400"/>
              </a:spcBef>
              <a:spcAft>
                <a:spcPts val="400"/>
              </a:spcAft>
            </a:pP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else if(a=b) or (a=c) or (b=c) then write ('tam </a:t>
            </a:r>
            <a:r>
              <a:rPr lang="en-US" b="1" dirty="0" err="1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giac</a:t>
            </a:r>
            <a:r>
              <a:rPr lang="en-US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can')</a:t>
            </a: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else if (a*</a:t>
            </a:r>
            <a:r>
              <a:rPr lang="en-US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a+b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*b=c*c) or (b*</a:t>
            </a:r>
            <a:r>
              <a:rPr lang="en-US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b+c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*c=a*a) or (a*</a:t>
            </a:r>
            <a:r>
              <a:rPr lang="en-US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a+c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*c=b*b) then</a:t>
            </a: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write('tam </a:t>
            </a:r>
            <a:r>
              <a:rPr lang="en-US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giac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vuong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else write('tam </a:t>
            </a:r>
            <a:r>
              <a:rPr lang="en-US" b="1" dirty="0" err="1">
                <a:solidFill>
                  <a:schemeClr val="accent6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giac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chemeClr val="accent6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thuong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');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else write('</a:t>
            </a:r>
            <a:r>
              <a:rPr lang="en-US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Khong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la tam </a:t>
            </a:r>
            <a:r>
              <a:rPr lang="en-US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giac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');</a:t>
            </a:r>
          </a:p>
          <a:p>
            <a:pPr lvl="1">
              <a:spcBef>
                <a:spcPts val="400"/>
              </a:spcBef>
              <a:spcAft>
                <a:spcPts val="400"/>
              </a:spcAft>
            </a:pPr>
            <a:r>
              <a:rPr lang="en-US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readln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end.</a:t>
            </a:r>
          </a:p>
        </p:txBody>
      </p:sp>
    </p:spTree>
    <p:extLst>
      <p:ext uri="{BB962C8B-B14F-4D97-AF65-F5344CB8AC3E}">
        <p14:creationId xmlns:p14="http://schemas.microsoft.com/office/powerpoint/2010/main" val="153499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436180" y="76200"/>
            <a:ext cx="6616952" cy="685800"/>
          </a:xfrm>
        </p:spPr>
        <p:txBody>
          <a:bodyPr/>
          <a:lstStyle/>
          <a:p>
            <a:r>
              <a:rPr lang="en-US" b="1" dirty="0">
                <a:solidFill>
                  <a:srgbClr val="7030A0"/>
                </a:solidFill>
              </a:rPr>
              <a:t>1. </a:t>
            </a:r>
            <a:r>
              <a:rPr lang="en-US" b="1" dirty="0" err="1">
                <a:solidFill>
                  <a:srgbClr val="7030A0"/>
                </a:solidFill>
              </a:rPr>
              <a:t>Cấu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trúc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rẽ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nhánh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đủ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98" name="AutoShape 6"/>
          <p:cNvSpPr>
            <a:spLocks noChangeArrowheads="1"/>
          </p:cNvSpPr>
          <p:nvPr/>
        </p:nvSpPr>
        <p:spPr bwMode="auto">
          <a:xfrm>
            <a:off x="2208130" y="990600"/>
            <a:ext cx="2209800" cy="1371600"/>
          </a:xfrm>
          <a:prstGeom prst="diamond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1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.VnHelvetIns" pitchFamily="34" charset="0"/>
                <a:ea typeface="+mn-ea"/>
                <a:cs typeface="+mn-cs"/>
              </a:rPr>
              <a:t>§iÒu kiÖn</a:t>
            </a:r>
          </a:p>
        </p:txBody>
      </p:sp>
      <p:sp>
        <p:nvSpPr>
          <p:cNvPr id="99" name="Rectangle 7"/>
          <p:cNvSpPr>
            <a:spLocks noChangeArrowheads="1"/>
          </p:cNvSpPr>
          <p:nvPr/>
        </p:nvSpPr>
        <p:spPr bwMode="auto">
          <a:xfrm>
            <a:off x="4951330" y="1159016"/>
            <a:ext cx="28725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.VnHelvetIns" pitchFamily="34" charset="0"/>
                <a:ea typeface="+mn-ea"/>
                <a:cs typeface="+mn-cs"/>
              </a:rPr>
              <a:t>T</a:t>
            </a:r>
          </a:p>
        </p:txBody>
      </p:sp>
      <p:sp>
        <p:nvSpPr>
          <p:cNvPr id="100" name="Rectangle 8"/>
          <p:cNvSpPr>
            <a:spLocks noChangeArrowheads="1"/>
          </p:cNvSpPr>
          <p:nvPr/>
        </p:nvSpPr>
        <p:spPr bwMode="auto">
          <a:xfrm>
            <a:off x="4951330" y="2057400"/>
            <a:ext cx="1676400" cy="973138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.VnHelvetIns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.VnHelvetIns" pitchFamily="34" charset="0"/>
                <a:ea typeface="+mn-ea"/>
                <a:cs typeface="+mn-cs"/>
              </a:rPr>
              <a:t>C©u lÖnh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.VnHelvetIns" pitchFamily="34" charset="0"/>
              <a:ea typeface="+mn-ea"/>
              <a:cs typeface="+mn-cs"/>
            </a:endParaRPr>
          </a:p>
        </p:txBody>
      </p:sp>
      <p:sp>
        <p:nvSpPr>
          <p:cNvPr id="101" name="Line 9"/>
          <p:cNvSpPr>
            <a:spLocks noChangeShapeType="1"/>
          </p:cNvSpPr>
          <p:nvPr/>
        </p:nvSpPr>
        <p:spPr bwMode="auto">
          <a:xfrm>
            <a:off x="5789530" y="3048000"/>
            <a:ext cx="0" cy="533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2" name="Rectangle 11"/>
          <p:cNvSpPr>
            <a:spLocks noChangeArrowheads="1"/>
          </p:cNvSpPr>
          <p:nvPr/>
        </p:nvSpPr>
        <p:spPr bwMode="auto">
          <a:xfrm>
            <a:off x="1454901" y="1157288"/>
            <a:ext cx="28725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.VnHelvetIns" pitchFamily="34" charset="0"/>
                <a:ea typeface="+mn-ea"/>
                <a:cs typeface="+mn-cs"/>
              </a:rPr>
              <a:t>F</a:t>
            </a:r>
          </a:p>
        </p:txBody>
      </p:sp>
      <p:sp>
        <p:nvSpPr>
          <p:cNvPr id="103" name="Freeform 12"/>
          <p:cNvSpPr>
            <a:spLocks/>
          </p:cNvSpPr>
          <p:nvPr/>
        </p:nvSpPr>
        <p:spPr bwMode="auto">
          <a:xfrm>
            <a:off x="4417930" y="1676400"/>
            <a:ext cx="1371600" cy="381000"/>
          </a:xfrm>
          <a:custGeom>
            <a:avLst/>
            <a:gdLst>
              <a:gd name="T0" fmla="*/ 0 w 816"/>
              <a:gd name="T1" fmla="*/ 0 h 192"/>
              <a:gd name="T2" fmla="*/ 816 w 816"/>
              <a:gd name="T3" fmla="*/ 0 h 192"/>
              <a:gd name="T4" fmla="*/ 816 w 816"/>
              <a:gd name="T5" fmla="*/ 192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16" h="192">
                <a:moveTo>
                  <a:pt x="0" y="0"/>
                </a:moveTo>
                <a:lnTo>
                  <a:pt x="816" y="0"/>
                </a:lnTo>
                <a:lnTo>
                  <a:pt x="816" y="192"/>
                </a:lnTo>
              </a:path>
            </a:pathLst>
          </a:custGeom>
          <a:noFill/>
          <a:ln w="57150" cmpd="sng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4" name="Rectangle 13"/>
          <p:cNvSpPr>
            <a:spLocks noChangeArrowheads="1"/>
          </p:cNvSpPr>
          <p:nvPr/>
        </p:nvSpPr>
        <p:spPr bwMode="auto">
          <a:xfrm>
            <a:off x="150730" y="2057400"/>
            <a:ext cx="1676400" cy="973138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.VnHelvetIns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.VnHelvetIns" pitchFamily="34" charset="0"/>
                <a:ea typeface="+mn-ea"/>
                <a:cs typeface="+mn-cs"/>
              </a:rPr>
              <a:t>C©u lÖnh 2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.VnHelvetIns" pitchFamily="34" charset="0"/>
              <a:ea typeface="+mn-ea"/>
              <a:cs typeface="+mn-cs"/>
            </a:endParaRPr>
          </a:p>
        </p:txBody>
      </p:sp>
      <p:sp>
        <p:nvSpPr>
          <p:cNvPr id="105" name="Line 14"/>
          <p:cNvSpPr>
            <a:spLocks noChangeShapeType="1"/>
          </p:cNvSpPr>
          <p:nvPr/>
        </p:nvSpPr>
        <p:spPr bwMode="auto">
          <a:xfrm>
            <a:off x="988930" y="3048000"/>
            <a:ext cx="0" cy="533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6" name="Freeform 15"/>
          <p:cNvSpPr>
            <a:spLocks/>
          </p:cNvSpPr>
          <p:nvPr/>
        </p:nvSpPr>
        <p:spPr bwMode="auto">
          <a:xfrm flipH="1">
            <a:off x="988930" y="1676400"/>
            <a:ext cx="1219200" cy="381000"/>
          </a:xfrm>
          <a:custGeom>
            <a:avLst/>
            <a:gdLst>
              <a:gd name="T0" fmla="*/ 0 w 816"/>
              <a:gd name="T1" fmla="*/ 0 h 192"/>
              <a:gd name="T2" fmla="*/ 816 w 816"/>
              <a:gd name="T3" fmla="*/ 0 h 192"/>
              <a:gd name="T4" fmla="*/ 816 w 816"/>
              <a:gd name="T5" fmla="*/ 192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16" h="192">
                <a:moveTo>
                  <a:pt x="0" y="0"/>
                </a:moveTo>
                <a:lnTo>
                  <a:pt x="816" y="0"/>
                </a:lnTo>
                <a:lnTo>
                  <a:pt x="816" y="192"/>
                </a:lnTo>
              </a:path>
            </a:pathLst>
          </a:custGeom>
          <a:noFill/>
          <a:ln w="57150" cmpd="sng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7" name="Line 16"/>
          <p:cNvSpPr>
            <a:spLocks noChangeShapeType="1"/>
          </p:cNvSpPr>
          <p:nvPr/>
        </p:nvSpPr>
        <p:spPr bwMode="auto">
          <a:xfrm>
            <a:off x="988930" y="3581400"/>
            <a:ext cx="4800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8" name="Line 17"/>
          <p:cNvSpPr>
            <a:spLocks noChangeShapeType="1"/>
          </p:cNvSpPr>
          <p:nvPr/>
        </p:nvSpPr>
        <p:spPr bwMode="auto">
          <a:xfrm>
            <a:off x="3351130" y="3581400"/>
            <a:ext cx="0" cy="533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9" name="AutoShape 18"/>
          <p:cNvSpPr>
            <a:spLocks noChangeArrowheads="1"/>
          </p:cNvSpPr>
          <p:nvPr/>
        </p:nvSpPr>
        <p:spPr bwMode="auto">
          <a:xfrm>
            <a:off x="2208130" y="990600"/>
            <a:ext cx="2209800" cy="1371600"/>
          </a:xfrm>
          <a:prstGeom prst="diamond">
            <a:avLst/>
          </a:prstGeom>
          <a:noFill/>
          <a:ln w="57150">
            <a:solidFill>
              <a:srgbClr val="FF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1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.VnHelvetIns" pitchFamily="34" charset="0"/>
                <a:ea typeface="+mn-ea"/>
                <a:cs typeface="+mn-cs"/>
              </a:rPr>
              <a:t>§iÒu kiÖn</a:t>
            </a:r>
          </a:p>
        </p:txBody>
      </p:sp>
      <p:sp>
        <p:nvSpPr>
          <p:cNvPr id="110" name="Rectangle 19"/>
          <p:cNvSpPr>
            <a:spLocks noChangeArrowheads="1"/>
          </p:cNvSpPr>
          <p:nvPr/>
        </p:nvSpPr>
        <p:spPr bwMode="auto">
          <a:xfrm>
            <a:off x="4951330" y="2057400"/>
            <a:ext cx="1676400" cy="973138"/>
          </a:xfrm>
          <a:prstGeom prst="rect">
            <a:avLst/>
          </a:prstGeom>
          <a:noFill/>
          <a:ln w="57150">
            <a:solidFill>
              <a:srgbClr val="FF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.VnHelvetIns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.VnHelvetIns" pitchFamily="34" charset="0"/>
                <a:ea typeface="+mn-ea"/>
                <a:cs typeface="+mn-cs"/>
              </a:rPr>
              <a:t>C©u lÖnh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.VnHelvetIns" pitchFamily="34" charset="0"/>
              <a:ea typeface="+mn-ea"/>
              <a:cs typeface="+mn-cs"/>
            </a:endParaRPr>
          </a:p>
        </p:txBody>
      </p:sp>
      <p:sp>
        <p:nvSpPr>
          <p:cNvPr id="111" name="Line 20"/>
          <p:cNvSpPr>
            <a:spLocks noChangeShapeType="1"/>
          </p:cNvSpPr>
          <p:nvPr/>
        </p:nvSpPr>
        <p:spPr bwMode="auto">
          <a:xfrm>
            <a:off x="5789530" y="3048000"/>
            <a:ext cx="0" cy="53340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2" name="Freeform 22"/>
          <p:cNvSpPr>
            <a:spLocks/>
          </p:cNvSpPr>
          <p:nvPr/>
        </p:nvSpPr>
        <p:spPr bwMode="auto">
          <a:xfrm>
            <a:off x="4417930" y="1676400"/>
            <a:ext cx="1371600" cy="381000"/>
          </a:xfrm>
          <a:custGeom>
            <a:avLst/>
            <a:gdLst>
              <a:gd name="T0" fmla="*/ 0 w 816"/>
              <a:gd name="T1" fmla="*/ 0 h 192"/>
              <a:gd name="T2" fmla="*/ 816 w 816"/>
              <a:gd name="T3" fmla="*/ 0 h 192"/>
              <a:gd name="T4" fmla="*/ 816 w 816"/>
              <a:gd name="T5" fmla="*/ 192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16" h="192">
                <a:moveTo>
                  <a:pt x="0" y="0"/>
                </a:moveTo>
                <a:lnTo>
                  <a:pt x="816" y="0"/>
                </a:lnTo>
                <a:lnTo>
                  <a:pt x="816" y="192"/>
                </a:lnTo>
              </a:path>
            </a:pathLst>
          </a:custGeom>
          <a:noFill/>
          <a:ln w="57150" cmpd="sng">
            <a:solidFill>
              <a:srgbClr val="FF3300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3" name="Rectangle 23"/>
          <p:cNvSpPr>
            <a:spLocks noChangeArrowheads="1"/>
          </p:cNvSpPr>
          <p:nvPr/>
        </p:nvSpPr>
        <p:spPr bwMode="auto">
          <a:xfrm>
            <a:off x="150730" y="2057400"/>
            <a:ext cx="1676400" cy="973138"/>
          </a:xfrm>
          <a:prstGeom prst="rect">
            <a:avLst/>
          </a:prstGeom>
          <a:noFill/>
          <a:ln w="57150">
            <a:solidFill>
              <a:srgbClr val="FF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.VnHelvetIns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.VnHelvetIns" pitchFamily="34" charset="0"/>
                <a:ea typeface="+mn-ea"/>
                <a:cs typeface="+mn-cs"/>
              </a:rPr>
              <a:t>C©u lÖnh 2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.VnHelvetIns" pitchFamily="34" charset="0"/>
              <a:ea typeface="+mn-ea"/>
              <a:cs typeface="+mn-cs"/>
            </a:endParaRPr>
          </a:p>
        </p:txBody>
      </p:sp>
      <p:sp>
        <p:nvSpPr>
          <p:cNvPr id="114" name="Line 24"/>
          <p:cNvSpPr>
            <a:spLocks noChangeShapeType="1"/>
          </p:cNvSpPr>
          <p:nvPr/>
        </p:nvSpPr>
        <p:spPr bwMode="auto">
          <a:xfrm>
            <a:off x="988930" y="3048000"/>
            <a:ext cx="0" cy="53340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5" name="Freeform 25"/>
          <p:cNvSpPr>
            <a:spLocks/>
          </p:cNvSpPr>
          <p:nvPr/>
        </p:nvSpPr>
        <p:spPr bwMode="auto">
          <a:xfrm flipH="1">
            <a:off x="988930" y="1676400"/>
            <a:ext cx="1219200" cy="381000"/>
          </a:xfrm>
          <a:custGeom>
            <a:avLst/>
            <a:gdLst>
              <a:gd name="T0" fmla="*/ 0 w 816"/>
              <a:gd name="T1" fmla="*/ 0 h 192"/>
              <a:gd name="T2" fmla="*/ 816 w 816"/>
              <a:gd name="T3" fmla="*/ 0 h 192"/>
              <a:gd name="T4" fmla="*/ 816 w 816"/>
              <a:gd name="T5" fmla="*/ 192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16" h="192">
                <a:moveTo>
                  <a:pt x="0" y="0"/>
                </a:moveTo>
                <a:lnTo>
                  <a:pt x="816" y="0"/>
                </a:lnTo>
                <a:lnTo>
                  <a:pt x="816" y="192"/>
                </a:lnTo>
              </a:path>
            </a:pathLst>
          </a:custGeom>
          <a:noFill/>
          <a:ln w="57150" cmpd="sng">
            <a:solidFill>
              <a:srgbClr val="FF3300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6" name="Line 26"/>
          <p:cNvSpPr>
            <a:spLocks noChangeShapeType="1"/>
          </p:cNvSpPr>
          <p:nvPr/>
        </p:nvSpPr>
        <p:spPr bwMode="auto">
          <a:xfrm>
            <a:off x="3351130" y="3581400"/>
            <a:ext cx="2438400" cy="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7" name="Line 27"/>
          <p:cNvSpPr>
            <a:spLocks noChangeShapeType="1"/>
          </p:cNvSpPr>
          <p:nvPr/>
        </p:nvSpPr>
        <p:spPr bwMode="auto">
          <a:xfrm>
            <a:off x="3351130" y="3581400"/>
            <a:ext cx="0" cy="53340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8" name="Line 28"/>
          <p:cNvSpPr>
            <a:spLocks noChangeShapeType="1"/>
          </p:cNvSpPr>
          <p:nvPr/>
        </p:nvSpPr>
        <p:spPr bwMode="auto">
          <a:xfrm>
            <a:off x="988930" y="3581400"/>
            <a:ext cx="2362200" cy="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9" name="AutoShape 29"/>
          <p:cNvSpPr>
            <a:spLocks noChangeArrowheads="1"/>
          </p:cNvSpPr>
          <p:nvPr/>
        </p:nvSpPr>
        <p:spPr bwMode="auto">
          <a:xfrm>
            <a:off x="2208130" y="990600"/>
            <a:ext cx="2209800" cy="1371600"/>
          </a:xfrm>
          <a:prstGeom prst="diamond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1" u="none" strike="noStrike" kern="1200" cap="none" spc="0" normalizeH="0" baseline="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.VnHelvetIns" pitchFamily="34" charset="0"/>
                <a:ea typeface="+mn-ea"/>
                <a:cs typeface="+mn-cs"/>
              </a:rPr>
              <a:t>§iÒu kiÖn</a:t>
            </a:r>
          </a:p>
        </p:txBody>
      </p:sp>
      <p:sp>
        <p:nvSpPr>
          <p:cNvPr id="120" name="Rectangle 30"/>
          <p:cNvSpPr>
            <a:spLocks noChangeArrowheads="1"/>
          </p:cNvSpPr>
          <p:nvPr/>
        </p:nvSpPr>
        <p:spPr bwMode="auto">
          <a:xfrm>
            <a:off x="4951330" y="2057400"/>
            <a:ext cx="1676400" cy="973138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.VnHelvetIns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.VnHelvetIns" pitchFamily="34" charset="0"/>
                <a:ea typeface="+mn-ea"/>
                <a:cs typeface="+mn-cs"/>
              </a:rPr>
              <a:t>C©u lÖnh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.VnHelvetIns" pitchFamily="34" charset="0"/>
              <a:ea typeface="+mn-ea"/>
              <a:cs typeface="+mn-cs"/>
            </a:endParaRPr>
          </a:p>
        </p:txBody>
      </p:sp>
      <p:sp>
        <p:nvSpPr>
          <p:cNvPr id="121" name="Line 31"/>
          <p:cNvSpPr>
            <a:spLocks noChangeShapeType="1"/>
          </p:cNvSpPr>
          <p:nvPr/>
        </p:nvSpPr>
        <p:spPr bwMode="auto">
          <a:xfrm>
            <a:off x="5789530" y="3048000"/>
            <a:ext cx="0" cy="533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2" name="Freeform 33"/>
          <p:cNvSpPr>
            <a:spLocks/>
          </p:cNvSpPr>
          <p:nvPr/>
        </p:nvSpPr>
        <p:spPr bwMode="auto">
          <a:xfrm>
            <a:off x="4417930" y="1676400"/>
            <a:ext cx="1371600" cy="381000"/>
          </a:xfrm>
          <a:custGeom>
            <a:avLst/>
            <a:gdLst>
              <a:gd name="T0" fmla="*/ 0 w 816"/>
              <a:gd name="T1" fmla="*/ 0 h 192"/>
              <a:gd name="T2" fmla="*/ 816 w 816"/>
              <a:gd name="T3" fmla="*/ 0 h 192"/>
              <a:gd name="T4" fmla="*/ 816 w 816"/>
              <a:gd name="T5" fmla="*/ 192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16" h="192">
                <a:moveTo>
                  <a:pt x="0" y="0"/>
                </a:moveTo>
                <a:lnTo>
                  <a:pt x="816" y="0"/>
                </a:lnTo>
                <a:lnTo>
                  <a:pt x="816" y="192"/>
                </a:lnTo>
              </a:path>
            </a:pathLst>
          </a:custGeom>
          <a:noFill/>
          <a:ln w="57150" cmpd="sng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3" name="Line 34"/>
          <p:cNvSpPr>
            <a:spLocks noChangeShapeType="1"/>
          </p:cNvSpPr>
          <p:nvPr/>
        </p:nvSpPr>
        <p:spPr bwMode="auto">
          <a:xfrm>
            <a:off x="3351130" y="3581400"/>
            <a:ext cx="2438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4" name="Line 35"/>
          <p:cNvSpPr>
            <a:spLocks noChangeShapeType="1"/>
          </p:cNvSpPr>
          <p:nvPr/>
        </p:nvSpPr>
        <p:spPr bwMode="auto">
          <a:xfrm>
            <a:off x="3351130" y="3581400"/>
            <a:ext cx="0" cy="533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5" name="AutoShape 37"/>
          <p:cNvSpPr>
            <a:spLocks noChangeArrowheads="1"/>
          </p:cNvSpPr>
          <p:nvPr/>
        </p:nvSpPr>
        <p:spPr bwMode="auto">
          <a:xfrm>
            <a:off x="2208130" y="990600"/>
            <a:ext cx="2209800" cy="1371600"/>
          </a:xfrm>
          <a:prstGeom prst="diamond">
            <a:avLst/>
          </a:prstGeom>
          <a:noFill/>
          <a:ln w="57150">
            <a:solidFill>
              <a:srgbClr val="FF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.VnHelvetIns" pitchFamily="34" charset="0"/>
                <a:ea typeface="+mn-ea"/>
                <a:cs typeface="+mn-cs"/>
              </a:rPr>
              <a:t>§</a:t>
            </a:r>
            <a:r>
              <a:rPr kumimoji="0" lang="en-US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.VnHelvetIns" pitchFamily="34" charset="0"/>
                <a:ea typeface="+mn-ea"/>
                <a:cs typeface="+mn-cs"/>
              </a:rPr>
              <a:t>iÒu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.VnHelvetIns" pitchFamily="34" charset="0"/>
                <a:ea typeface="+mn-ea"/>
                <a:cs typeface="+mn-cs"/>
              </a:rPr>
              <a:t> </a:t>
            </a:r>
            <a:r>
              <a:rPr kumimoji="0" lang="en-US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.VnHelvetIns" pitchFamily="34" charset="0"/>
                <a:ea typeface="+mn-ea"/>
                <a:cs typeface="+mn-cs"/>
              </a:rPr>
              <a:t>kiÖn</a:t>
            </a:r>
            <a:endParaRPr kumimoji="0" lang="en-US" sz="2000" b="0" i="1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.VnHelvetIns" pitchFamily="34" charset="0"/>
              <a:ea typeface="+mn-ea"/>
              <a:cs typeface="+mn-cs"/>
            </a:endParaRPr>
          </a:p>
        </p:txBody>
      </p:sp>
      <p:sp>
        <p:nvSpPr>
          <p:cNvPr id="126" name="Line 38"/>
          <p:cNvSpPr>
            <a:spLocks noChangeShapeType="1"/>
          </p:cNvSpPr>
          <p:nvPr/>
        </p:nvSpPr>
        <p:spPr bwMode="auto">
          <a:xfrm>
            <a:off x="3351130" y="3581400"/>
            <a:ext cx="0" cy="53340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7" name="TextBox 126"/>
          <p:cNvSpPr txBox="1"/>
          <p:nvPr/>
        </p:nvSpPr>
        <p:spPr>
          <a:xfrm>
            <a:off x="6084168" y="3314700"/>
            <a:ext cx="2647476" cy="2477601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If (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điều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kiện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)</a:t>
            </a:r>
          </a:p>
          <a:p>
            <a:pPr marL="457200" marR="0" lvl="1" indent="0" algn="l" defTabSz="914400" rtl="0" eaLnBrk="1" fontAlgn="auto" latinLnBrk="0" hangingPunct="1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then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</a:t>
            </a:r>
            <a:r>
              <a:rPr kumimoji="0" lang="en-US" sz="18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câu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lệnh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1</a:t>
            </a:r>
          </a:p>
          <a:p>
            <a:pPr marL="457200" marR="0" lvl="1" indent="0" algn="l" defTabSz="914400" rtl="0" eaLnBrk="1" fontAlgn="auto" latinLnBrk="0" hangingPunct="1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else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</a:t>
            </a:r>
            <a:r>
              <a:rPr kumimoji="0" lang="en-US" sz="18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câu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lệnh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2;</a:t>
            </a:r>
          </a:p>
        </p:txBody>
      </p:sp>
    </p:spTree>
    <p:extLst>
      <p:ext uri="{BB962C8B-B14F-4D97-AF65-F5344CB8AC3E}">
        <p14:creationId xmlns:p14="http://schemas.microsoft.com/office/powerpoint/2010/main" val="1113738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1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500"/>
                            </p:stCondLst>
                            <p:childTnLst>
                              <p:par>
                                <p:cTn id="43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500"/>
                            </p:stCondLst>
                            <p:childTnLst>
                              <p:par>
                                <p:cTn id="4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8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6000"/>
                            </p:stCondLst>
                            <p:childTnLst>
                              <p:par>
                                <p:cTn id="54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6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6500"/>
                            </p:stCondLst>
                            <p:childTnLst>
                              <p:par>
                                <p:cTn id="58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0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7000"/>
                            </p:stCondLst>
                            <p:childTnLst>
                              <p:par>
                                <p:cTn id="62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4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7" dur="2000"/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0" dur="2000"/>
                                        <p:tgtEl>
                                          <p:spTgt spid="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3" dur="2000"/>
                                        <p:tgtEl>
                                          <p:spTgt spid="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mph" presetSubtype="2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0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4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3000"/>
                            </p:stCondLst>
                            <p:childTnLst>
                              <p:par>
                                <p:cTn id="96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8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0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1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4500"/>
                            </p:stCondLst>
                            <p:childTnLst>
                              <p:par>
                                <p:cTn id="10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5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0"/>
                            </p:stCondLst>
                            <p:childTnLst>
                              <p:par>
                                <p:cTn id="107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9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7000"/>
                            </p:stCondLst>
                            <p:childTnLst>
                              <p:par>
                                <p:cTn id="11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3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7500"/>
                            </p:stCondLst>
                            <p:childTnLst>
                              <p:par>
                                <p:cTn id="11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7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8000"/>
                            </p:stCondLst>
                            <p:childTnLst>
                              <p:par>
                                <p:cTn id="119" presetID="18" presetClass="entr" presetSubtype="1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1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8500"/>
                            </p:stCondLst>
                            <p:childTnLst>
                              <p:par>
                                <p:cTn id="12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5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8" dur="2000"/>
                                        <p:tgtEl>
                                          <p:spTgt spid="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1" dur="2000"/>
                                        <p:tgtEl>
                                          <p:spTgt spid="1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" grpId="0" animBg="1"/>
      <p:bldP spid="99" grpId="0"/>
      <p:bldP spid="99" grpId="1"/>
      <p:bldP spid="99" grpId="2"/>
      <p:bldP spid="100" grpId="0" animBg="1"/>
      <p:bldP spid="101" grpId="0" animBg="1"/>
      <p:bldP spid="102" grpId="0"/>
      <p:bldP spid="102" grpId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1" grpId="0" animBg="1"/>
      <p:bldP spid="112" grpId="0" animBg="1"/>
      <p:bldP spid="113" grpId="0" animBg="1"/>
      <p:bldP spid="114" grpId="0" animBg="1"/>
      <p:bldP spid="115" grpId="0" animBg="1"/>
      <p:bldP spid="116" grpId="0" animBg="1"/>
      <p:bldP spid="117" grpId="0" animBg="1"/>
      <p:bldP spid="117" grpId="1" animBg="1"/>
      <p:bldP spid="118" grpId="0" animBg="1"/>
      <p:bldP spid="119" grpId="0" animBg="1"/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877711"/>
            <a:ext cx="4953000" cy="3758259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Lệnh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liền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trước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else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không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có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dấu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chấm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phẩy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để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phân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cách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Khi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câu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lệnh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1 hay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câu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lệnh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là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một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nhóm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lệnh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thì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phải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bao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nhóm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lệnh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đó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trong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cặp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begin..end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;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cụ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thể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như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sau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504" y="188640"/>
            <a:ext cx="4648200" cy="647081"/>
          </a:xfrm>
          <a:prstGeom prst="rect">
            <a:avLst/>
          </a:prstGeom>
          <a:noFill/>
        </p:spPr>
        <p:txBody>
          <a:bodyPr wrap="square" rtlCol="0" anchor="b">
            <a:normAutofit fontScale="9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7BCF27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Ghi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7BCF27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7BCF27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chú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7BCF27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198018">
            <a:off x="7834024" y="2845970"/>
            <a:ext cx="1031813" cy="2283364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416882" y="267512"/>
            <a:ext cx="1584446" cy="24384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84776" y="3141342"/>
            <a:ext cx="1247304" cy="160020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110596" y="356541"/>
            <a:ext cx="828109" cy="2133600"/>
          </a:xfrm>
          <a:prstGeom prst="rect">
            <a:avLst/>
          </a:prstGeom>
        </p:spPr>
      </p:pic>
      <p:sp>
        <p:nvSpPr>
          <p:cNvPr id="19" name="Left-Right Arrow 18"/>
          <p:cNvSpPr/>
          <p:nvPr/>
        </p:nvSpPr>
        <p:spPr>
          <a:xfrm rot="5400000">
            <a:off x="6208854" y="2544283"/>
            <a:ext cx="685800" cy="425116"/>
          </a:xfrm>
          <a:prstGeom prst="left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" name="Left-Right Arrow 19"/>
          <p:cNvSpPr/>
          <p:nvPr/>
        </p:nvSpPr>
        <p:spPr>
          <a:xfrm rot="10800000">
            <a:off x="7298752" y="3868422"/>
            <a:ext cx="685800" cy="425116"/>
          </a:xfrm>
          <a:prstGeom prst="left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" name="Left-Right Arrow 20"/>
          <p:cNvSpPr/>
          <p:nvPr/>
        </p:nvSpPr>
        <p:spPr>
          <a:xfrm rot="7846803">
            <a:off x="7097263" y="2788412"/>
            <a:ext cx="819804" cy="425116"/>
          </a:xfrm>
          <a:prstGeom prst="left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6462818" y="2490141"/>
            <a:ext cx="182880" cy="18288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6488050" y="3994685"/>
            <a:ext cx="182880" cy="18288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6488050" y="3993389"/>
            <a:ext cx="182880" cy="18288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7729263" y="3990307"/>
            <a:ext cx="182880" cy="18288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6485609" y="3995654"/>
            <a:ext cx="182880" cy="18288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6483258" y="3993797"/>
            <a:ext cx="182880" cy="18288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201074" y="2580125"/>
            <a:ext cx="3568080" cy="430887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If (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điều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kiện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)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then</a:t>
            </a:r>
          </a:p>
          <a:p>
            <a:pPr marL="914400" marR="0" lvl="2" indent="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begin</a:t>
            </a:r>
          </a:p>
          <a:p>
            <a:pPr marL="1371600" marR="0" lvl="3" indent="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câu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1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lệnh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1a;</a:t>
            </a:r>
          </a:p>
          <a:p>
            <a:pPr marL="1371600" marR="0" lvl="3" indent="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câu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1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lệnh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1b;</a:t>
            </a:r>
          </a:p>
          <a:p>
            <a:pPr marL="1371600" marR="0" lvl="3" indent="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…;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end</a:t>
            </a:r>
            <a:endParaRPr kumimoji="0" lang="en-US" sz="18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else</a:t>
            </a:r>
          </a:p>
          <a:p>
            <a:pPr marL="914400" marR="0" lvl="2" indent="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begin</a:t>
            </a:r>
          </a:p>
          <a:p>
            <a:pPr marL="1371600" marR="0" lvl="3" indent="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câu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1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lệnh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2a;</a:t>
            </a:r>
          </a:p>
          <a:p>
            <a:pPr marL="1371600" marR="0" lvl="3" indent="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câu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1" u="none" strike="noStrike" kern="1200" cap="none" spc="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lệnh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2b;</a:t>
            </a:r>
          </a:p>
          <a:p>
            <a:pPr marL="1371600" marR="0" lvl="3" indent="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…;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end;</a:t>
            </a:r>
          </a:p>
        </p:txBody>
      </p:sp>
    </p:spTree>
    <p:extLst>
      <p:ext uri="{BB962C8B-B14F-4D97-AF65-F5344CB8AC3E}">
        <p14:creationId xmlns:p14="http://schemas.microsoft.com/office/powerpoint/2010/main" val="1683926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75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375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8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4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250"/>
                            </p:stCondLst>
                            <p:childTnLst>
                              <p:par>
                                <p:cTn id="28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750"/>
                            </p:stCondLst>
                            <p:childTnLst>
                              <p:par>
                                <p:cTn id="32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0.00023 L 0.00278 0.22037 " pathEditMode="relative" rAng="0" ptsTypes="AA">
                                      <p:cBhvr>
                                        <p:cTn id="33" dur="1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11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2"/>
                                            </p:cond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250"/>
                            </p:stCondLst>
                            <p:childTnLst>
                              <p:par>
                                <p:cTn id="35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11111E-6 L 0.13889 -1.11111E-6 " pathEditMode="relative" rAng="0" ptsTypes="AA">
                                      <p:cBhvr>
                                        <p:cTn id="43" dur="1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0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11111E-6 L 0.11788 -0.18403 " pathEditMode="relative" rAng="0" ptsTypes="AA">
                                      <p:cBhvr>
                                        <p:cTn id="45" dur="1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" y="-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750"/>
                            </p:stCondLst>
                            <p:childTnLst>
                              <p:par>
                                <p:cTn id="47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250"/>
                            </p:stCondLst>
                            <p:childTnLst>
                              <p:par>
                                <p:cTn id="57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1.82786E-6 L -0.13664 0.00046 " pathEditMode="relative" rAng="0" ptsTypes="AA">
                                      <p:cBhvr>
                                        <p:cTn id="58" dur="1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8" y="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7"/>
                                            </p:cond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7750"/>
                            </p:stCondLst>
                            <p:childTnLst>
                              <p:par>
                                <p:cTn id="60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5 0.00093 L -0.00261 -0.21911 " pathEditMode="relative" rAng="0" ptsTypes="AA">
                                      <p:cBhvr>
                                        <p:cTn id="68" dur="1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-110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39 0.00046 L 0.11458 -0.18079 " pathEditMode="relative" rAng="0" ptsTypes="AA">
                                      <p:cBhvr>
                                        <p:cTn id="70" dur="1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7" y="-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9250"/>
                            </p:stCondLst>
                            <p:childTnLst>
                              <p:par>
                                <p:cTn id="72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3" dur="20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6" dur="20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9" dur="200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2" dur="2000"/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5" dur="2000"/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8" dur="2000"/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1" dur="2000"/>
                                        <p:tgtEl>
                                          <p:spTgt spid="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4" dur="2000"/>
                                        <p:tgtEl>
                                          <p:spTgt spid="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7" dur="2000"/>
                                        <p:tgtEl>
                                          <p:spTgt spid="2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0" dur="2000"/>
                                        <p:tgtEl>
                                          <p:spTgt spid="2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3" dur="2000"/>
                                        <p:tgtEl>
                                          <p:spTgt spid="2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6" dur="2000"/>
                                        <p:tgtEl>
                                          <p:spTgt spid="2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9" dur="2000"/>
                                        <p:tgtEl>
                                          <p:spTgt spid="2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19" grpId="0" animBg="1"/>
      <p:bldP spid="20" grpId="0" animBg="1"/>
      <p:bldP spid="21" grpId="0" animBg="1"/>
      <p:bldP spid="22" grpId="0" animBg="1"/>
      <p:bldP spid="22" grpId="1" animBg="1"/>
      <p:bldP spid="22" grpId="2" animBg="1"/>
      <p:bldP spid="23" grpId="0" animBg="1"/>
      <p:bldP spid="23" grpId="1" animBg="1"/>
      <p:bldP spid="23" grpId="2" animBg="1"/>
      <p:bldP spid="24" grpId="0" animBg="1"/>
      <p:bldP spid="24" grpId="1" animBg="1"/>
      <p:bldP spid="24" grpId="2" animBg="1"/>
      <p:bldP spid="25" grpId="0" animBg="1"/>
      <p:bldP spid="25" grpId="1" animBg="1"/>
      <p:bldP spid="25" grpId="2" animBg="1"/>
      <p:bldP spid="26" grpId="0" animBg="1"/>
      <p:bldP spid="26" grpId="1" animBg="1"/>
      <p:bldP spid="26" grpId="2" animBg="1"/>
      <p:bldP spid="27" grpId="0" animBg="1"/>
      <p:bldP spid="27" grpId="1" animBg="1"/>
      <p:bldP spid="27" grpId="2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7030A0"/>
                </a:solidFill>
              </a:rPr>
              <a:t>1. </a:t>
            </a:r>
            <a:r>
              <a:rPr lang="en-US" b="1" dirty="0" err="1">
                <a:solidFill>
                  <a:srgbClr val="7030A0"/>
                </a:solidFill>
              </a:rPr>
              <a:t>Cấu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trúc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rẽ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nhánh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đủ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906681"/>
            <a:ext cx="8496944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HĐ1: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Viết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chương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trình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thực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hiện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phép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tính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chia 2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số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lẻ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914400" marR="0" lvl="2" indent="0" algn="l" defTabSz="914400" rtl="0" eaLnBrk="1" fontAlgn="auto" latinLnBrk="0" hangingPunct="1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Var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a,b:real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</a:p>
          <a:p>
            <a:pPr marL="914400" marR="0" lvl="2" indent="0" algn="l" defTabSz="914400" rtl="0" eaLnBrk="1" fontAlgn="auto" latinLnBrk="0" hangingPunct="1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BEGIN</a:t>
            </a:r>
          </a:p>
          <a:p>
            <a:pPr marL="1371600" marR="0" lvl="3" indent="0" algn="l" defTabSz="914400" rtl="0" eaLnBrk="1" fontAlgn="auto" latinLnBrk="0" hangingPunct="1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Readln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(a);</a:t>
            </a:r>
          </a:p>
          <a:p>
            <a:pPr marL="1371600" marR="0" lvl="3" indent="0" algn="l" defTabSz="914400" rtl="0" eaLnBrk="1" fontAlgn="auto" latinLnBrk="0" hangingPunct="1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Readln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(b);</a:t>
            </a:r>
          </a:p>
          <a:p>
            <a:pPr marL="1371600" marR="0" lvl="3" indent="0" algn="l" defTabSz="914400" rtl="0" eaLnBrk="1" fontAlgn="auto" latinLnBrk="0" hangingPunct="1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If b&lt;&gt;0</a:t>
            </a:r>
          </a:p>
          <a:p>
            <a:pPr marL="1828800" marR="0" lvl="4" indent="0" algn="l" defTabSz="914400" rtl="0" eaLnBrk="1" fontAlgn="auto" latinLnBrk="0" hangingPunct="1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Then write (‘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Ket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qua: ’, a/b:6:2)</a:t>
            </a:r>
          </a:p>
          <a:p>
            <a:pPr marL="1828800" marR="0" lvl="4" indent="0" algn="l" defTabSz="914400" rtl="0" eaLnBrk="1" fontAlgn="auto" latinLnBrk="0" hangingPunct="1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Else write(‘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phep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chia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khong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thuc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hien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duoc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’);</a:t>
            </a:r>
          </a:p>
          <a:p>
            <a:pPr marL="914400" marR="0" lvl="2" indent="0" algn="l" defTabSz="914400" rtl="0" eaLnBrk="1" fontAlgn="auto" latinLnBrk="0" hangingPunct="1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Readln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</a:p>
          <a:p>
            <a:pPr marL="914400" marR="0" lvl="2" indent="0" algn="l" defTabSz="914400" rtl="0" eaLnBrk="1" fontAlgn="auto" latinLnBrk="0" hangingPunct="1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END.</a:t>
            </a:r>
          </a:p>
        </p:txBody>
      </p:sp>
    </p:spTree>
    <p:extLst>
      <p:ext uri="{BB962C8B-B14F-4D97-AF65-F5344CB8AC3E}">
        <p14:creationId xmlns:p14="http://schemas.microsoft.com/office/powerpoint/2010/main" val="3799204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7030A0"/>
                </a:solidFill>
              </a:rPr>
              <a:t>1. </a:t>
            </a:r>
            <a:r>
              <a:rPr lang="en-US" b="1" dirty="0" err="1">
                <a:solidFill>
                  <a:srgbClr val="7030A0"/>
                </a:solidFill>
              </a:rPr>
              <a:t>Cấu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trúc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rẽ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nhánh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đủ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906681"/>
            <a:ext cx="8496944" cy="44242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HĐ2: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Viết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chương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trình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giải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phương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trình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bậc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nhất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Ax + B = 0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Var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a,b,x:real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Begin</a:t>
            </a:r>
          </a:p>
          <a:p>
            <a:pPr marL="91440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Readln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(a);</a:t>
            </a:r>
          </a:p>
          <a:p>
            <a:pPr marL="91440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Readln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(b);</a:t>
            </a:r>
          </a:p>
          <a:p>
            <a:pPr marL="91440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If A&lt;&gt;0</a:t>
            </a:r>
          </a:p>
          <a:p>
            <a:pPr marL="91440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Then  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begin</a:t>
            </a:r>
          </a:p>
          <a:p>
            <a:pPr marL="1371600" marR="0" lvl="3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x:=-B/A;</a:t>
            </a:r>
          </a:p>
          <a:p>
            <a:pPr marL="1371600" marR="0" lvl="3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write(‘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Nghiem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x=’,x:0:2);</a:t>
            </a:r>
          </a:p>
          <a:p>
            <a:pPr marL="1371600" marR="0" lvl="3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end</a:t>
            </a:r>
          </a:p>
          <a:p>
            <a:pPr marL="91440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Else    if B=0</a:t>
            </a:r>
          </a:p>
          <a:p>
            <a:pPr marL="1371600" marR="0" lvl="3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then write(‘Phuong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trinh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vo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so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nghiem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.’)</a:t>
            </a:r>
          </a:p>
          <a:p>
            <a:pPr marL="1371600" marR="0" lvl="3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else write(‘Phuong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trinh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vo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nghiem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.’);</a:t>
            </a:r>
          </a:p>
          <a:p>
            <a:pPr marL="91440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Readln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End.</a:t>
            </a:r>
          </a:p>
        </p:txBody>
      </p:sp>
    </p:spTree>
    <p:extLst>
      <p:ext uri="{BB962C8B-B14F-4D97-AF65-F5344CB8AC3E}">
        <p14:creationId xmlns:p14="http://schemas.microsoft.com/office/powerpoint/2010/main" val="1477594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0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3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6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9" dur="2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7030A0"/>
                </a:solidFill>
              </a:rPr>
              <a:t>1. </a:t>
            </a:r>
            <a:r>
              <a:rPr lang="en-US" b="1" dirty="0" err="1">
                <a:solidFill>
                  <a:srgbClr val="7030A0"/>
                </a:solidFill>
              </a:rPr>
              <a:t>Cấu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trúc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rẽ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nhánh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đủ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906681"/>
            <a:ext cx="8496944" cy="4447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HĐ3: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Viết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chương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nhập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một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số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nguyên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N.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Xét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số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đó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có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là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số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lẻ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dương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hay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không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?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914400" marR="0" lvl="2" indent="0" algn="l" defTabSz="914400" rtl="0" eaLnBrk="1" fontAlgn="auto" latinLnBrk="0" hangingPunct="1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Var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N:integer;</a:t>
            </a:r>
          </a:p>
          <a:p>
            <a:pPr marL="914400" marR="0" lvl="2" indent="0" algn="l" defTabSz="914400" rtl="0" eaLnBrk="1" fontAlgn="auto" latinLnBrk="0" hangingPunct="1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BEGIN</a:t>
            </a:r>
          </a:p>
          <a:p>
            <a:pPr marL="1371600" marR="0" lvl="3" indent="0" algn="l" defTabSz="914400" rtl="0" eaLnBrk="1" fontAlgn="auto" latinLnBrk="0" hangingPunct="1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Readln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(N);</a:t>
            </a:r>
          </a:p>
          <a:p>
            <a:pPr marL="1371600" marR="0" lvl="3" indent="0" algn="l" defTabSz="914400" rtl="0" eaLnBrk="1" fontAlgn="auto" latinLnBrk="0" hangingPunct="1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If (N&gt;0) and (N mod 2&lt;&gt;0)</a:t>
            </a:r>
          </a:p>
          <a:p>
            <a:pPr marL="1828800" marR="0" lvl="4" indent="0" algn="l" defTabSz="914400" rtl="0" eaLnBrk="1" fontAlgn="auto" latinLnBrk="0" hangingPunct="1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Then write (N, ‘la so le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duong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’)</a:t>
            </a:r>
          </a:p>
          <a:p>
            <a:pPr marL="1828800" marR="0" lvl="4" indent="0" algn="l" defTabSz="914400" rtl="0" eaLnBrk="1" fontAlgn="auto" latinLnBrk="0" hangingPunct="1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Else write (N, ‘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khong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phai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so le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duong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’);</a:t>
            </a:r>
          </a:p>
          <a:p>
            <a:pPr marL="914400" marR="0" lvl="2" indent="0" algn="l" defTabSz="914400" rtl="0" eaLnBrk="1" fontAlgn="auto" latinLnBrk="0" hangingPunct="1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Readln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</a:p>
          <a:p>
            <a:pPr marL="914400" marR="0" lvl="2" indent="0" algn="l" defTabSz="914400" rtl="0" eaLnBrk="1" fontAlgn="auto" latinLnBrk="0" hangingPunct="1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END.</a:t>
            </a:r>
          </a:p>
        </p:txBody>
      </p:sp>
    </p:spTree>
    <p:extLst>
      <p:ext uri="{BB962C8B-B14F-4D97-AF65-F5344CB8AC3E}">
        <p14:creationId xmlns:p14="http://schemas.microsoft.com/office/powerpoint/2010/main" val="1379256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436180" y="76200"/>
            <a:ext cx="6616952" cy="685800"/>
          </a:xfrm>
        </p:spPr>
        <p:txBody>
          <a:bodyPr/>
          <a:lstStyle/>
          <a:p>
            <a:r>
              <a:rPr lang="en-US" b="1" dirty="0">
                <a:solidFill>
                  <a:srgbClr val="7030A0"/>
                </a:solidFill>
              </a:rPr>
              <a:t>2. </a:t>
            </a:r>
            <a:r>
              <a:rPr lang="en-US" b="1" dirty="0" err="1">
                <a:solidFill>
                  <a:srgbClr val="7030A0"/>
                </a:solidFill>
              </a:rPr>
              <a:t>Cấu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trúc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rẽ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nhánh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thiếu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127" name="TextBox 126"/>
          <p:cNvSpPr txBox="1"/>
          <p:nvPr/>
        </p:nvSpPr>
        <p:spPr>
          <a:xfrm>
            <a:off x="5220072" y="3232960"/>
            <a:ext cx="3456384" cy="233910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B0F0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If (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điều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kiện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B0F0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)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00B0F0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then</a:t>
            </a:r>
          </a:p>
          <a:p>
            <a:pPr marL="914400" marR="0" lvl="2" indent="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00B0F0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begin</a:t>
            </a:r>
          </a:p>
          <a:p>
            <a:pPr marL="1371600" marR="0" lvl="3" indent="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câu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lệnh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1;</a:t>
            </a:r>
          </a:p>
          <a:p>
            <a:pPr marL="1371600" marR="0" lvl="3" indent="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câu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lệnh</a:t>
            </a: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2;</a:t>
            </a:r>
          </a:p>
          <a:p>
            <a:pPr marL="1371600" marR="0" lvl="3" indent="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…;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00B0F0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end;</a:t>
            </a:r>
          </a:p>
        </p:txBody>
      </p:sp>
      <p:sp>
        <p:nvSpPr>
          <p:cNvPr id="33" name="AutoShape 7"/>
          <p:cNvSpPr>
            <a:spLocks noChangeArrowheads="1"/>
          </p:cNvSpPr>
          <p:nvPr/>
        </p:nvSpPr>
        <p:spPr bwMode="auto">
          <a:xfrm>
            <a:off x="244475" y="1196752"/>
            <a:ext cx="2438400" cy="1371600"/>
          </a:xfrm>
          <a:prstGeom prst="diamond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1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.VnHelvetIns" pitchFamily="34" charset="0"/>
                <a:ea typeface="+mn-ea"/>
                <a:cs typeface="+mn-cs"/>
              </a:rPr>
              <a:t>§iÒu kiÖn</a:t>
            </a:r>
          </a:p>
        </p:txBody>
      </p:sp>
      <p:sp>
        <p:nvSpPr>
          <p:cNvPr id="34" name="Line 8"/>
          <p:cNvSpPr>
            <a:spLocks noChangeShapeType="1"/>
          </p:cNvSpPr>
          <p:nvPr/>
        </p:nvSpPr>
        <p:spPr bwMode="auto">
          <a:xfrm>
            <a:off x="2682875" y="1882552"/>
            <a:ext cx="1219200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Rectangle 9"/>
          <p:cNvSpPr>
            <a:spLocks noChangeArrowheads="1"/>
          </p:cNvSpPr>
          <p:nvPr/>
        </p:nvSpPr>
        <p:spPr bwMode="auto">
          <a:xfrm>
            <a:off x="2987675" y="1350740"/>
            <a:ext cx="28725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.VnHelvetIns" pitchFamily="34" charset="0"/>
                <a:ea typeface="+mn-ea"/>
                <a:cs typeface="+mn-cs"/>
              </a:rPr>
              <a:t>T</a:t>
            </a:r>
          </a:p>
        </p:txBody>
      </p:sp>
      <p:sp>
        <p:nvSpPr>
          <p:cNvPr id="36" name="Rectangle 10"/>
          <p:cNvSpPr>
            <a:spLocks noChangeArrowheads="1"/>
          </p:cNvSpPr>
          <p:nvPr/>
        </p:nvSpPr>
        <p:spPr bwMode="auto">
          <a:xfrm>
            <a:off x="3902075" y="1349152"/>
            <a:ext cx="1676400" cy="954088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.VnHelvetIns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.VnHelvetIns" pitchFamily="34" charset="0"/>
                <a:ea typeface="+mn-ea"/>
                <a:cs typeface="+mn-cs"/>
              </a:rPr>
              <a:t>C©u lÖnh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.VnHelvetIns" pitchFamily="34" charset="0"/>
              <a:ea typeface="+mn-ea"/>
              <a:cs typeface="+mn-cs"/>
            </a:endParaRPr>
          </a:p>
        </p:txBody>
      </p:sp>
      <p:sp>
        <p:nvSpPr>
          <p:cNvPr id="37" name="Line 11"/>
          <p:cNvSpPr>
            <a:spLocks noChangeShapeType="1"/>
          </p:cNvSpPr>
          <p:nvPr/>
        </p:nvSpPr>
        <p:spPr bwMode="auto">
          <a:xfrm>
            <a:off x="4816475" y="2339752"/>
            <a:ext cx="1588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9" name="Freeform 13"/>
          <p:cNvSpPr>
            <a:spLocks/>
          </p:cNvSpPr>
          <p:nvPr/>
        </p:nvSpPr>
        <p:spPr bwMode="auto">
          <a:xfrm>
            <a:off x="1463675" y="2568352"/>
            <a:ext cx="3352800" cy="304800"/>
          </a:xfrm>
          <a:custGeom>
            <a:avLst/>
            <a:gdLst>
              <a:gd name="T0" fmla="*/ 0 w 2064"/>
              <a:gd name="T1" fmla="*/ 0 h 192"/>
              <a:gd name="T2" fmla="*/ 0 w 2064"/>
              <a:gd name="T3" fmla="*/ 192 h 192"/>
              <a:gd name="T4" fmla="*/ 2064 w 2064"/>
              <a:gd name="T5" fmla="*/ 192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64" h="192">
                <a:moveTo>
                  <a:pt x="0" y="0"/>
                </a:moveTo>
                <a:lnTo>
                  <a:pt x="0" y="192"/>
                </a:lnTo>
                <a:lnTo>
                  <a:pt x="2064" y="192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0" name="Rectangle 14"/>
          <p:cNvSpPr>
            <a:spLocks noChangeArrowheads="1"/>
          </p:cNvSpPr>
          <p:nvPr/>
        </p:nvSpPr>
        <p:spPr bwMode="auto">
          <a:xfrm>
            <a:off x="701675" y="2492152"/>
            <a:ext cx="28725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.VnHelvetIns" pitchFamily="34" charset="0"/>
                <a:ea typeface="+mn-ea"/>
                <a:cs typeface="+mn-cs"/>
              </a:rPr>
              <a:t>F</a:t>
            </a:r>
          </a:p>
        </p:txBody>
      </p:sp>
      <p:sp>
        <p:nvSpPr>
          <p:cNvPr id="41" name="Line 16"/>
          <p:cNvSpPr>
            <a:spLocks noChangeShapeType="1"/>
          </p:cNvSpPr>
          <p:nvPr/>
        </p:nvSpPr>
        <p:spPr bwMode="auto">
          <a:xfrm>
            <a:off x="2682875" y="1882552"/>
            <a:ext cx="1219200" cy="1588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2" name="Rectangle 17"/>
          <p:cNvSpPr>
            <a:spLocks noChangeArrowheads="1"/>
          </p:cNvSpPr>
          <p:nvPr/>
        </p:nvSpPr>
        <p:spPr bwMode="auto">
          <a:xfrm>
            <a:off x="3902075" y="1349152"/>
            <a:ext cx="1676400" cy="954088"/>
          </a:xfrm>
          <a:prstGeom prst="rect">
            <a:avLst/>
          </a:prstGeom>
          <a:noFill/>
          <a:ln w="38100">
            <a:solidFill>
              <a:srgbClr val="FF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.VnHelvetIns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.VnHelvetIns" pitchFamily="34" charset="0"/>
                <a:ea typeface="+mn-ea"/>
                <a:cs typeface="+mn-cs"/>
              </a:rPr>
              <a:t>C©u lÖnh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.VnHelvetIns" pitchFamily="34" charset="0"/>
              <a:ea typeface="+mn-ea"/>
              <a:cs typeface="+mn-cs"/>
            </a:endParaRPr>
          </a:p>
        </p:txBody>
      </p:sp>
      <p:sp>
        <p:nvSpPr>
          <p:cNvPr id="43" name="Line 18"/>
          <p:cNvSpPr>
            <a:spLocks noChangeShapeType="1"/>
          </p:cNvSpPr>
          <p:nvPr/>
        </p:nvSpPr>
        <p:spPr bwMode="auto">
          <a:xfrm>
            <a:off x="4816475" y="2339752"/>
            <a:ext cx="1588" cy="9144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4" name="AutoShape 19"/>
          <p:cNvSpPr>
            <a:spLocks noChangeArrowheads="1"/>
          </p:cNvSpPr>
          <p:nvPr/>
        </p:nvSpPr>
        <p:spPr bwMode="auto">
          <a:xfrm>
            <a:off x="244475" y="1196752"/>
            <a:ext cx="2438400" cy="1371600"/>
          </a:xfrm>
          <a:prstGeom prst="diamond">
            <a:avLst/>
          </a:prstGeom>
          <a:noFill/>
          <a:ln w="38100">
            <a:solidFill>
              <a:srgbClr val="FF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1" u="none" strike="noStrike" kern="1200" cap="none" spc="0" normalizeH="0" baseline="0" noProof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.VnHelvetIns" pitchFamily="34" charset="0"/>
              <a:ea typeface="+mn-ea"/>
              <a:cs typeface="+mn-cs"/>
            </a:endParaRPr>
          </a:p>
        </p:txBody>
      </p:sp>
      <p:sp>
        <p:nvSpPr>
          <p:cNvPr id="45" name="Rectangle 20"/>
          <p:cNvSpPr>
            <a:spLocks noChangeArrowheads="1"/>
          </p:cNvSpPr>
          <p:nvPr/>
        </p:nvSpPr>
        <p:spPr bwMode="auto">
          <a:xfrm>
            <a:off x="2987675" y="1363440"/>
            <a:ext cx="28725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.VnHelvetIns" pitchFamily="34" charset="0"/>
                <a:ea typeface="+mn-ea"/>
                <a:cs typeface="+mn-cs"/>
              </a:rPr>
              <a:t>T</a:t>
            </a:r>
          </a:p>
        </p:txBody>
      </p:sp>
      <p:sp>
        <p:nvSpPr>
          <p:cNvPr id="46" name="Line 22"/>
          <p:cNvSpPr>
            <a:spLocks noChangeShapeType="1"/>
          </p:cNvSpPr>
          <p:nvPr/>
        </p:nvSpPr>
        <p:spPr bwMode="auto">
          <a:xfrm>
            <a:off x="2682875" y="1882552"/>
            <a:ext cx="1219200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7" name="Rectangle 23"/>
          <p:cNvSpPr>
            <a:spLocks noChangeArrowheads="1"/>
          </p:cNvSpPr>
          <p:nvPr/>
        </p:nvSpPr>
        <p:spPr bwMode="auto">
          <a:xfrm>
            <a:off x="3902075" y="1349152"/>
            <a:ext cx="1676400" cy="954088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.VnHelvetIns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.VnHelvetIns" pitchFamily="34" charset="0"/>
                <a:ea typeface="+mn-ea"/>
                <a:cs typeface="+mn-cs"/>
              </a:rPr>
              <a:t>C©u lÖnh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1" u="none" strike="noStrike" kern="1200" cap="none" spc="0" normalizeH="0" baseline="0" noProof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.VnHelvetIns" pitchFamily="34" charset="0"/>
              <a:ea typeface="+mn-ea"/>
              <a:cs typeface="+mn-cs"/>
            </a:endParaRPr>
          </a:p>
        </p:txBody>
      </p:sp>
      <p:sp>
        <p:nvSpPr>
          <p:cNvPr id="48" name="Line 24"/>
          <p:cNvSpPr>
            <a:spLocks noChangeShapeType="1"/>
          </p:cNvSpPr>
          <p:nvPr/>
        </p:nvSpPr>
        <p:spPr bwMode="auto">
          <a:xfrm>
            <a:off x="4816475" y="2339752"/>
            <a:ext cx="1588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9" name="AutoShape 25"/>
          <p:cNvSpPr>
            <a:spLocks noChangeArrowheads="1"/>
          </p:cNvSpPr>
          <p:nvPr/>
        </p:nvSpPr>
        <p:spPr bwMode="auto">
          <a:xfrm>
            <a:off x="244475" y="1196752"/>
            <a:ext cx="2438400" cy="1371600"/>
          </a:xfrm>
          <a:prstGeom prst="diamond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1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.VnHelvetIns" pitchFamily="34" charset="0"/>
                <a:ea typeface="+mn-ea"/>
                <a:cs typeface="+mn-cs"/>
              </a:rPr>
              <a:t>§iÒu kiÖn</a:t>
            </a:r>
          </a:p>
        </p:txBody>
      </p:sp>
      <p:sp>
        <p:nvSpPr>
          <p:cNvPr id="50" name="AutoShape 27"/>
          <p:cNvSpPr>
            <a:spLocks noChangeArrowheads="1"/>
          </p:cNvSpPr>
          <p:nvPr/>
        </p:nvSpPr>
        <p:spPr bwMode="auto">
          <a:xfrm>
            <a:off x="244475" y="1196752"/>
            <a:ext cx="2438400" cy="1371600"/>
          </a:xfrm>
          <a:prstGeom prst="diamond">
            <a:avLst/>
          </a:prstGeom>
          <a:noFill/>
          <a:ln w="38100">
            <a:solidFill>
              <a:srgbClr val="FF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1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.VnHelvetIns" pitchFamily="34" charset="0"/>
                <a:ea typeface="+mn-ea"/>
                <a:cs typeface="+mn-cs"/>
              </a:rPr>
              <a:t>§iÒu kiÖn</a:t>
            </a:r>
          </a:p>
        </p:txBody>
      </p:sp>
      <p:sp>
        <p:nvSpPr>
          <p:cNvPr id="51" name="Freeform 28"/>
          <p:cNvSpPr>
            <a:spLocks/>
          </p:cNvSpPr>
          <p:nvPr/>
        </p:nvSpPr>
        <p:spPr bwMode="auto">
          <a:xfrm>
            <a:off x="1463675" y="2568352"/>
            <a:ext cx="3352800" cy="304800"/>
          </a:xfrm>
          <a:custGeom>
            <a:avLst/>
            <a:gdLst>
              <a:gd name="T0" fmla="*/ 0 w 2064"/>
              <a:gd name="T1" fmla="*/ 0 h 192"/>
              <a:gd name="T2" fmla="*/ 0 w 2064"/>
              <a:gd name="T3" fmla="*/ 192 h 192"/>
              <a:gd name="T4" fmla="*/ 2064 w 2064"/>
              <a:gd name="T5" fmla="*/ 192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64" h="192">
                <a:moveTo>
                  <a:pt x="0" y="0"/>
                </a:moveTo>
                <a:lnTo>
                  <a:pt x="0" y="192"/>
                </a:lnTo>
                <a:lnTo>
                  <a:pt x="2064" y="192"/>
                </a:lnTo>
              </a:path>
            </a:pathLst>
          </a:custGeom>
          <a:noFill/>
          <a:ln w="38100" cmpd="sng">
            <a:solidFill>
              <a:srgbClr val="FF3300"/>
            </a:solidFill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2" name="Line 29"/>
          <p:cNvSpPr>
            <a:spLocks noChangeShapeType="1"/>
          </p:cNvSpPr>
          <p:nvPr/>
        </p:nvSpPr>
        <p:spPr bwMode="auto">
          <a:xfrm>
            <a:off x="4816475" y="2873152"/>
            <a:ext cx="1588" cy="3810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5361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4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000"/>
                            </p:stCondLst>
                            <p:childTnLst>
                              <p:par>
                                <p:cTn id="3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2000"/>
                                        <p:tgtEl>
                                          <p:spTgt spid="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2000"/>
                                        <p:tgtEl>
                                          <p:spTgt spid="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2000"/>
                                        <p:tgtEl>
                                          <p:spTgt spid="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2000"/>
                                        <p:tgtEl>
                                          <p:spTgt spid="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1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2000"/>
                                        <p:tgtEl>
                                          <p:spTgt spid="1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8" dur="2000"/>
                                        <p:tgtEl>
                                          <p:spTgt spid="1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7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000"/>
                            </p:stCondLst>
                            <p:childTnLst>
                              <p:par>
                                <p:cTn id="79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0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4000"/>
                            </p:stCondLst>
                            <p:childTnLst>
                              <p:par>
                                <p:cTn id="8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4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0"/>
                            </p:stCondLst>
                            <p:childTnLst>
                              <p:par>
                                <p:cTn id="8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0"/>
                            </p:stCondLst>
                            <p:childTnLst>
                              <p:par>
                                <p:cTn id="89" presetID="18" presetClass="entr" presetSubtype="1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35" grpId="0"/>
      <p:bldP spid="35" grpId="1"/>
      <p:bldP spid="36" grpId="0" animBg="1"/>
      <p:bldP spid="37" grpId="0" animBg="1"/>
      <p:bldP spid="39" grpId="0" animBg="1"/>
      <p:bldP spid="40" grpId="0"/>
      <p:bldP spid="40" grpId="1"/>
      <p:bldP spid="41" grpId="0" animBg="1"/>
      <p:bldP spid="42" grpId="0" animBg="1"/>
      <p:bldP spid="43" grpId="0" animBg="1"/>
      <p:bldP spid="44" grpId="0" build="allAtOnce" animBg="1"/>
      <p:bldP spid="45" grpId="0"/>
      <p:bldP spid="46" grpId="0" animBg="1"/>
      <p:bldP spid="47" grpId="0" animBg="1"/>
      <p:bldP spid="48" grpId="0" animBg="1"/>
      <p:bldP spid="49" grpId="0" animBg="1"/>
      <p:bldP spid="50" grpId="0" animBg="1"/>
      <p:bldP spid="50" grpId="1" animBg="1"/>
      <p:bldP spid="51" grpId="0" animBg="1"/>
      <p:bldP spid="52" grpId="0" animBg="1"/>
      <p:bldP spid="52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7030A0"/>
                </a:solidFill>
              </a:rPr>
              <a:t>2. </a:t>
            </a:r>
            <a:r>
              <a:rPr lang="en-US" b="1" dirty="0" err="1">
                <a:solidFill>
                  <a:srgbClr val="7030A0"/>
                </a:solidFill>
              </a:rPr>
              <a:t>Cấu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trúc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rẽ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nhánh</a:t>
            </a:r>
            <a:r>
              <a:rPr lang="en-US" b="1" dirty="0">
                <a:solidFill>
                  <a:srgbClr val="7030A0"/>
                </a:solidFill>
              </a:rPr>
              <a:t> </a:t>
            </a:r>
            <a:r>
              <a:rPr lang="en-US" b="1" dirty="0" err="1">
                <a:solidFill>
                  <a:srgbClr val="7030A0"/>
                </a:solidFill>
              </a:rPr>
              <a:t>thiếu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906681"/>
            <a:ext cx="8496944" cy="39549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HĐ4: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Viết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chương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tính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bình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phương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của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một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số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chẳn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được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nhập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từ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bàn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phím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914400" marR="0" lvl="2" indent="0" algn="l" defTabSz="914400" rtl="0" eaLnBrk="1" fontAlgn="auto" latinLnBrk="0" hangingPunct="1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Var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N:integer;</a:t>
            </a:r>
          </a:p>
          <a:p>
            <a:pPr marL="914400" marR="0" lvl="2" indent="0" algn="l" defTabSz="914400" rtl="0" eaLnBrk="1" fontAlgn="auto" latinLnBrk="0" hangingPunct="1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BEGIN</a:t>
            </a:r>
          </a:p>
          <a:p>
            <a:pPr marL="1371600" marR="0" lvl="3" indent="0" algn="l" defTabSz="914400" rtl="0" eaLnBrk="1" fontAlgn="auto" latinLnBrk="0" hangingPunct="1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Readln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(N);</a:t>
            </a:r>
          </a:p>
          <a:p>
            <a:pPr marL="1371600" marR="0" lvl="3" indent="0" algn="l" defTabSz="914400" rtl="0" eaLnBrk="1" fontAlgn="auto" latinLnBrk="0" hangingPunct="1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If N mod 2=0</a:t>
            </a:r>
          </a:p>
          <a:p>
            <a:pPr marL="1828800" marR="0" lvl="4" indent="0" algn="l" defTabSz="914400" rtl="0" eaLnBrk="1" fontAlgn="auto" latinLnBrk="0" hangingPunct="1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Then write (‘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Binh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phuong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=’,N*N);</a:t>
            </a:r>
          </a:p>
          <a:p>
            <a:pPr marL="1371600" marR="0" lvl="3" indent="0" algn="l" defTabSz="914400" rtl="0" eaLnBrk="1" fontAlgn="auto" latinLnBrk="0" hangingPunct="1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Readln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</a:p>
          <a:p>
            <a:pPr marL="914400" marR="0" lvl="2" indent="0" algn="l" defTabSz="914400" rtl="0" eaLnBrk="1" fontAlgn="auto" latinLnBrk="0" hangingPunct="1">
              <a:lnSpc>
                <a:spcPct val="15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END.</a:t>
            </a:r>
          </a:p>
        </p:txBody>
      </p:sp>
    </p:spTree>
    <p:extLst>
      <p:ext uri="{BB962C8B-B14F-4D97-AF65-F5344CB8AC3E}">
        <p14:creationId xmlns:p14="http://schemas.microsoft.com/office/powerpoint/2010/main" val="3700041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8E1C49E-013A-494E-A0D0-A19B52464E4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6F17854-0BCC-40A7-98D5-7837AFFAE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Tuần</a:t>
            </a:r>
            <a:r>
              <a:rPr lang="en-US" dirty="0"/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3600240352"/>
      </p:ext>
    </p:extLst>
  </p:cSld>
  <p:clrMapOvr>
    <a:masterClrMapping/>
  </p:clrMapOvr>
</p:sld>
</file>

<file path=ppt/theme/theme1.xml><?xml version="1.0" encoding="utf-8"?>
<a:theme xmlns:a="http://schemas.openxmlformats.org/drawingml/2006/main" name="Introducing PowerPoint 2010">
  <a:themeElements>
    <a:clrScheme name="Fresh">
      <a:dk1>
        <a:srgbClr val="262626"/>
      </a:dk1>
      <a:lt1>
        <a:sysClr val="window" lastClr="FFFFFF"/>
      </a:lt1>
      <a:dk2>
        <a:srgbClr val="595959"/>
      </a:dk2>
      <a:lt2>
        <a:srgbClr val="EEECE1"/>
      </a:lt2>
      <a:accent1>
        <a:srgbClr val="F4891E"/>
      </a:accent1>
      <a:accent2>
        <a:srgbClr val="7BCF27"/>
      </a:accent2>
      <a:accent3>
        <a:srgbClr val="9BBB59"/>
      </a:accent3>
      <a:accent4>
        <a:srgbClr val="00B0F0"/>
      </a:accent4>
      <a:accent5>
        <a:srgbClr val="4BACC6"/>
      </a:accent5>
      <a:accent6>
        <a:srgbClr val="F79646"/>
      </a:accent6>
      <a:hlink>
        <a:srgbClr val="00B0F0"/>
      </a:hlink>
      <a:folHlink>
        <a:srgbClr val="F4891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Introducing PowerPoint 2010">
  <a:themeElements>
    <a:clrScheme name="Fresh">
      <a:dk1>
        <a:srgbClr val="262626"/>
      </a:dk1>
      <a:lt1>
        <a:sysClr val="window" lastClr="FFFFFF"/>
      </a:lt1>
      <a:dk2>
        <a:srgbClr val="595959"/>
      </a:dk2>
      <a:lt2>
        <a:srgbClr val="EEECE1"/>
      </a:lt2>
      <a:accent1>
        <a:srgbClr val="F4891E"/>
      </a:accent1>
      <a:accent2>
        <a:srgbClr val="7BCF27"/>
      </a:accent2>
      <a:accent3>
        <a:srgbClr val="9BBB59"/>
      </a:accent3>
      <a:accent4>
        <a:srgbClr val="00B0F0"/>
      </a:accent4>
      <a:accent5>
        <a:srgbClr val="4BACC6"/>
      </a:accent5>
      <a:accent6>
        <a:srgbClr val="F79646"/>
      </a:accent6>
      <a:hlink>
        <a:srgbClr val="00B0F0"/>
      </a:hlink>
      <a:folHlink>
        <a:srgbClr val="F4891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IntroducingPowerPoint2010</Template>
  <TotalTime>0</TotalTime>
  <Words>1196</Words>
  <Application>Microsoft Office PowerPoint</Application>
  <PresentationFormat>On-screen Show (4:3)</PresentationFormat>
  <Paragraphs>173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.VnHelvetIns</vt:lpstr>
      <vt:lpstr>Arial</vt:lpstr>
      <vt:lpstr>Calibri</vt:lpstr>
      <vt:lpstr>Courier New</vt:lpstr>
      <vt:lpstr>Georgia</vt:lpstr>
      <vt:lpstr>Times New Roman</vt:lpstr>
      <vt:lpstr>Introducing PowerPoint 2010</vt:lpstr>
      <vt:lpstr>1_Introducing PowerPoint 2010</vt:lpstr>
      <vt:lpstr>Tuần 1</vt:lpstr>
      <vt:lpstr>1. Cấu trúc rẽ nhánh đủ</vt:lpstr>
      <vt:lpstr>PowerPoint Presentation</vt:lpstr>
      <vt:lpstr>1. Cấu trúc rẽ nhánh đủ</vt:lpstr>
      <vt:lpstr>1. Cấu trúc rẽ nhánh đủ</vt:lpstr>
      <vt:lpstr>1. Cấu trúc rẽ nhánh đủ</vt:lpstr>
      <vt:lpstr>2. Cấu trúc rẽ nhánh thiếu</vt:lpstr>
      <vt:lpstr>2. Cấu trúc rẽ nhánh thiếu</vt:lpstr>
      <vt:lpstr>Tuần 2</vt:lpstr>
      <vt:lpstr>Bài 1: Viết chương trình nhập hai số nguyên a và b khác nhau từ bàn phím. Nếu a &gt; b thì in giá trị của a ra màn hình</vt:lpstr>
      <vt:lpstr>Bài 1: Viết chương trình nhập hai số nguyên a và b khác nhau từ bàn phím. Nếu a &gt; b thì in giá trị của a ra màn hình</vt:lpstr>
      <vt:lpstr>Bài 2: Viết chương trình nhập hai số nguyên a và b. Kiểm tra xem chúng có cùng dấu hay không.</vt:lpstr>
      <vt:lpstr>Bài 2: Viết chương trình nhập hai số nguyên a và b. Kiểm tra xem chúng có cùng dấu hay không.</vt:lpstr>
      <vt:lpstr>Bài 3: Viết chương trình nhập hai số nguyên a và b. Kiểm tra xem chúng có cùng dấu hay không. Nếu 2 số cùng dấu thì thực hiện phép cộng, ngược lại thực hiện phép chia.</vt:lpstr>
      <vt:lpstr>Bài 4: Viết chương trình nhập độ dài 3 cạnh của 1 tam giác. Kiểm tra xem 3 số đó có tạo thành 1 tam giác hay không?</vt:lpstr>
      <vt:lpstr>Bài 5: Viết chương trình nhập độ dài 3 cạnh của 1 tam giác. Kiểm tra xem 3 số đó có tạo thành 1 tam giác hay không? In ra là loại tam giác nào?</vt:lpstr>
      <vt:lpstr>Bài 4: Viết chương trình nhập độ dài 3 cạnh của 1 tam giác. Kiểm tra xem 3 số đó có tạo thành 1 tam giác hay không? In ra là loại tam giác nào?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2017-08-12T03:21:51Z</dcterms:created>
  <dcterms:modified xsi:type="dcterms:W3CDTF">2020-02-11T04:04:44Z</dcterms:modified>
</cp:coreProperties>
</file>